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52" r:id="rId2"/>
    <p:sldId id="257" r:id="rId3"/>
    <p:sldId id="258" r:id="rId4"/>
    <p:sldId id="259" r:id="rId5"/>
    <p:sldId id="260" r:id="rId6"/>
    <p:sldId id="353" r:id="rId7"/>
    <p:sldId id="261" r:id="rId8"/>
    <p:sldId id="288" r:id="rId9"/>
    <p:sldId id="289" r:id="rId10"/>
    <p:sldId id="290" r:id="rId11"/>
    <p:sldId id="262" r:id="rId12"/>
    <p:sldId id="263" r:id="rId13"/>
    <p:sldId id="264" r:id="rId14"/>
    <p:sldId id="271"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998" autoAdjust="0"/>
    <p:restoredTop sz="94249" autoAdjust="0"/>
  </p:normalViewPr>
  <p:slideViewPr>
    <p:cSldViewPr snapToGrid="0">
      <p:cViewPr varScale="1">
        <p:scale>
          <a:sx n="92" d="100"/>
          <a:sy n="92" d="100"/>
        </p:scale>
        <p:origin x="554" y="26"/>
      </p:cViewPr>
      <p:guideLst/>
    </p:cSldViewPr>
  </p:slideViewPr>
  <p:outlineViewPr>
    <p:cViewPr>
      <p:scale>
        <a:sx n="33" d="100"/>
        <a:sy n="33" d="100"/>
      </p:scale>
      <p:origin x="0" y="-5094"/>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arles Robbins" userId="2a2c6b74727e6a50" providerId="LiveId" clId="{C44808E7-CCFD-4F2C-ACD1-D1D2CB40A42E}"/>
    <pc:docChg chg="undo custSel addSld delSld modSld sldOrd">
      <pc:chgData name="Charles Robbins" userId="2a2c6b74727e6a50" providerId="LiveId" clId="{C44808E7-CCFD-4F2C-ACD1-D1D2CB40A42E}" dt="2023-06-02T01:11:55.159" v="668" actId="20577"/>
      <pc:docMkLst>
        <pc:docMk/>
      </pc:docMkLst>
      <pc:sldChg chg="del">
        <pc:chgData name="Charles Robbins" userId="2a2c6b74727e6a50" providerId="LiveId" clId="{C44808E7-CCFD-4F2C-ACD1-D1D2CB40A42E}" dt="2023-06-01T23:06:09.550" v="101" actId="47"/>
        <pc:sldMkLst>
          <pc:docMk/>
          <pc:sldMk cId="3648726838" sldId="256"/>
        </pc:sldMkLst>
      </pc:sldChg>
      <pc:sldChg chg="addSp modSp mod">
        <pc:chgData name="Charles Robbins" userId="2a2c6b74727e6a50" providerId="LiveId" clId="{C44808E7-CCFD-4F2C-ACD1-D1D2CB40A42E}" dt="2023-06-01T23:10:01.402" v="136" actId="20577"/>
        <pc:sldMkLst>
          <pc:docMk/>
          <pc:sldMk cId="3529590356" sldId="257"/>
        </pc:sldMkLst>
        <pc:spChg chg="mod">
          <ac:chgData name="Charles Robbins" userId="2a2c6b74727e6a50" providerId="LiveId" clId="{C44808E7-CCFD-4F2C-ACD1-D1D2CB40A42E}" dt="2023-06-01T23:07:47.870" v="109" actId="108"/>
          <ac:spMkLst>
            <pc:docMk/>
            <pc:sldMk cId="3529590356" sldId="257"/>
            <ac:spMk id="2" creationId="{F69CA7D5-822F-4523-B3B5-FBF7DFF8FF53}"/>
          </ac:spMkLst>
        </pc:spChg>
        <pc:spChg chg="mod">
          <ac:chgData name="Charles Robbins" userId="2a2c6b74727e6a50" providerId="LiveId" clId="{C44808E7-CCFD-4F2C-ACD1-D1D2CB40A42E}" dt="2023-06-01T23:10:01.402" v="136" actId="20577"/>
          <ac:spMkLst>
            <pc:docMk/>
            <pc:sldMk cId="3529590356" sldId="257"/>
            <ac:spMk id="3" creationId="{07CC858C-482D-40F2-9384-ED2ECBEE7CD0}"/>
          </ac:spMkLst>
        </pc:spChg>
        <pc:spChg chg="add mod">
          <ac:chgData name="Charles Robbins" userId="2a2c6b74727e6a50" providerId="LiveId" clId="{C44808E7-CCFD-4F2C-ACD1-D1D2CB40A42E}" dt="2023-06-01T23:06:04.656" v="100"/>
          <ac:spMkLst>
            <pc:docMk/>
            <pc:sldMk cId="3529590356" sldId="257"/>
            <ac:spMk id="5" creationId="{64E1754F-443F-F241-E38E-91130A63FAD8}"/>
          </ac:spMkLst>
        </pc:spChg>
        <pc:picChg chg="add mod">
          <ac:chgData name="Charles Robbins" userId="2a2c6b74727e6a50" providerId="LiveId" clId="{C44808E7-CCFD-4F2C-ACD1-D1D2CB40A42E}" dt="2023-06-01T23:06:04.656" v="100"/>
          <ac:picMkLst>
            <pc:docMk/>
            <pc:sldMk cId="3529590356" sldId="257"/>
            <ac:picMk id="4" creationId="{C2D06826-5740-B273-7A02-678F119BD485}"/>
          </ac:picMkLst>
        </pc:picChg>
      </pc:sldChg>
      <pc:sldChg chg="addSp modSp mod">
        <pc:chgData name="Charles Robbins" userId="2a2c6b74727e6a50" providerId="LiveId" clId="{C44808E7-CCFD-4F2C-ACD1-D1D2CB40A42E}" dt="2023-06-01T23:11:42.836" v="162" actId="27636"/>
        <pc:sldMkLst>
          <pc:docMk/>
          <pc:sldMk cId="2887536224" sldId="258"/>
        </pc:sldMkLst>
        <pc:spChg chg="mod">
          <ac:chgData name="Charles Robbins" userId="2a2c6b74727e6a50" providerId="LiveId" clId="{C44808E7-CCFD-4F2C-ACD1-D1D2CB40A42E}" dt="2023-06-01T23:07:40.134" v="108" actId="255"/>
          <ac:spMkLst>
            <pc:docMk/>
            <pc:sldMk cId="2887536224" sldId="258"/>
            <ac:spMk id="2" creationId="{F74E3AB7-C0CA-47C4-8C1D-6122909C59B7}"/>
          </ac:spMkLst>
        </pc:spChg>
        <pc:spChg chg="mod">
          <ac:chgData name="Charles Robbins" userId="2a2c6b74727e6a50" providerId="LiveId" clId="{C44808E7-CCFD-4F2C-ACD1-D1D2CB40A42E}" dt="2023-06-01T23:11:42.836" v="162" actId="27636"/>
          <ac:spMkLst>
            <pc:docMk/>
            <pc:sldMk cId="2887536224" sldId="258"/>
            <ac:spMk id="3" creationId="{993B2C7E-45D1-40D6-9CC0-211692E6FB88}"/>
          </ac:spMkLst>
        </pc:spChg>
        <pc:spChg chg="mod">
          <ac:chgData name="Charles Robbins" userId="2a2c6b74727e6a50" providerId="LiveId" clId="{C44808E7-CCFD-4F2C-ACD1-D1D2CB40A42E}" dt="2023-06-01T23:11:15.772" v="146" actId="20577"/>
          <ac:spMkLst>
            <pc:docMk/>
            <pc:sldMk cId="2887536224" sldId="258"/>
            <ac:spMk id="5" creationId="{9A4D454D-17AC-41E4-84FB-43714A23BDC6}"/>
          </ac:spMkLst>
        </pc:spChg>
        <pc:spChg chg="add mod">
          <ac:chgData name="Charles Robbins" userId="2a2c6b74727e6a50" providerId="LiveId" clId="{C44808E7-CCFD-4F2C-ACD1-D1D2CB40A42E}" dt="2023-06-01T23:10:19.666" v="137"/>
          <ac:spMkLst>
            <pc:docMk/>
            <pc:sldMk cId="2887536224" sldId="258"/>
            <ac:spMk id="6" creationId="{7A756B5D-46AE-298D-16C4-FC4D723FE7CB}"/>
          </ac:spMkLst>
        </pc:spChg>
        <pc:picChg chg="add mod">
          <ac:chgData name="Charles Robbins" userId="2a2c6b74727e6a50" providerId="LiveId" clId="{C44808E7-CCFD-4F2C-ACD1-D1D2CB40A42E}" dt="2023-06-01T23:10:19.666" v="137"/>
          <ac:picMkLst>
            <pc:docMk/>
            <pc:sldMk cId="2887536224" sldId="258"/>
            <ac:picMk id="4" creationId="{0812BE02-BDC2-257C-155F-11CE5970A976}"/>
          </ac:picMkLst>
        </pc:picChg>
      </pc:sldChg>
      <pc:sldChg chg="addSp modSp mod">
        <pc:chgData name="Charles Robbins" userId="2a2c6b74727e6a50" providerId="LiveId" clId="{C44808E7-CCFD-4F2C-ACD1-D1D2CB40A42E}" dt="2023-06-01T23:25:26.571" v="368" actId="20577"/>
        <pc:sldMkLst>
          <pc:docMk/>
          <pc:sldMk cId="795641001" sldId="259"/>
        </pc:sldMkLst>
        <pc:spChg chg="mod">
          <ac:chgData name="Charles Robbins" userId="2a2c6b74727e6a50" providerId="LiveId" clId="{C44808E7-CCFD-4F2C-ACD1-D1D2CB40A42E}" dt="2023-06-01T23:11:53.638" v="163" actId="14100"/>
          <ac:spMkLst>
            <pc:docMk/>
            <pc:sldMk cId="795641001" sldId="259"/>
            <ac:spMk id="2" creationId="{DBBD5A42-83DE-4F06-90D0-71F74075573A}"/>
          </ac:spMkLst>
        </pc:spChg>
        <pc:spChg chg="add mod">
          <ac:chgData name="Charles Robbins" userId="2a2c6b74727e6a50" providerId="LiveId" clId="{C44808E7-CCFD-4F2C-ACD1-D1D2CB40A42E}" dt="2023-06-01T23:06:03.180" v="99"/>
          <ac:spMkLst>
            <pc:docMk/>
            <pc:sldMk cId="795641001" sldId="259"/>
            <ac:spMk id="5" creationId="{42F29955-CBAF-6762-0F31-85A8D97DB1B4}"/>
          </ac:spMkLst>
        </pc:spChg>
        <pc:spChg chg="mod">
          <ac:chgData name="Charles Robbins" userId="2a2c6b74727e6a50" providerId="LiveId" clId="{C44808E7-CCFD-4F2C-ACD1-D1D2CB40A42E}" dt="2023-06-01T23:25:26.571" v="368" actId="20577"/>
          <ac:spMkLst>
            <pc:docMk/>
            <pc:sldMk cId="795641001" sldId="259"/>
            <ac:spMk id="16" creationId="{B72A3AC6-CFD6-48F5-A010-F0F8DC3991DF}"/>
          </ac:spMkLst>
        </pc:spChg>
        <pc:picChg chg="add mod">
          <ac:chgData name="Charles Robbins" userId="2a2c6b74727e6a50" providerId="LiveId" clId="{C44808E7-CCFD-4F2C-ACD1-D1D2CB40A42E}" dt="2023-06-01T23:06:03.180" v="99"/>
          <ac:picMkLst>
            <pc:docMk/>
            <pc:sldMk cId="795641001" sldId="259"/>
            <ac:picMk id="4" creationId="{780B37B8-E367-2942-550D-6982BC815184}"/>
          </ac:picMkLst>
        </pc:picChg>
      </pc:sldChg>
      <pc:sldChg chg="addSp modSp mod">
        <pc:chgData name="Charles Robbins" userId="2a2c6b74727e6a50" providerId="LiveId" clId="{C44808E7-CCFD-4F2C-ACD1-D1D2CB40A42E}" dt="2023-06-01T23:53:12.732" v="460" actId="20577"/>
        <pc:sldMkLst>
          <pc:docMk/>
          <pc:sldMk cId="1560059317" sldId="260"/>
        </pc:sldMkLst>
        <pc:spChg chg="mod">
          <ac:chgData name="Charles Robbins" userId="2a2c6b74727e6a50" providerId="LiveId" clId="{C44808E7-CCFD-4F2C-ACD1-D1D2CB40A42E}" dt="2023-06-01T23:53:12.732" v="460" actId="20577"/>
          <ac:spMkLst>
            <pc:docMk/>
            <pc:sldMk cId="1560059317" sldId="260"/>
            <ac:spMk id="2" creationId="{812FC29A-F45E-48F2-9B98-6CDDFA40703A}"/>
          </ac:spMkLst>
        </pc:spChg>
        <pc:spChg chg="add mod">
          <ac:chgData name="Charles Robbins" userId="2a2c6b74727e6a50" providerId="LiveId" clId="{C44808E7-CCFD-4F2C-ACD1-D1D2CB40A42E}" dt="2023-06-01T23:05:59.710" v="98"/>
          <ac:spMkLst>
            <pc:docMk/>
            <pc:sldMk cId="1560059317" sldId="260"/>
            <ac:spMk id="6" creationId="{D9E79831-B02B-2ECF-2669-C94FB7230A48}"/>
          </ac:spMkLst>
        </pc:spChg>
        <pc:picChg chg="add mod">
          <ac:chgData name="Charles Robbins" userId="2a2c6b74727e6a50" providerId="LiveId" clId="{C44808E7-CCFD-4F2C-ACD1-D1D2CB40A42E}" dt="2023-06-01T23:05:59.710" v="98"/>
          <ac:picMkLst>
            <pc:docMk/>
            <pc:sldMk cId="1560059317" sldId="260"/>
            <ac:picMk id="5" creationId="{92E419A4-F386-09D4-883A-F04BBE1004AF}"/>
          </ac:picMkLst>
        </pc:picChg>
      </pc:sldChg>
      <pc:sldChg chg="addSp modSp mod">
        <pc:chgData name="Charles Robbins" userId="2a2c6b74727e6a50" providerId="LiveId" clId="{C44808E7-CCFD-4F2C-ACD1-D1D2CB40A42E}" dt="2023-06-02T01:11:55.159" v="668" actId="20577"/>
        <pc:sldMkLst>
          <pc:docMk/>
          <pc:sldMk cId="2710382887" sldId="261"/>
        </pc:sldMkLst>
        <pc:spChg chg="mod">
          <ac:chgData name="Charles Robbins" userId="2a2c6b74727e6a50" providerId="LiveId" clId="{C44808E7-CCFD-4F2C-ACD1-D1D2CB40A42E}" dt="2023-06-01T23:53:04.758" v="456" actId="20577"/>
          <ac:spMkLst>
            <pc:docMk/>
            <pc:sldMk cId="2710382887" sldId="261"/>
            <ac:spMk id="2" creationId="{403A77BA-7F84-4A63-B53D-CCAF5C024EFE}"/>
          </ac:spMkLst>
        </pc:spChg>
        <pc:spChg chg="add mod">
          <ac:chgData name="Charles Robbins" userId="2a2c6b74727e6a50" providerId="LiveId" clId="{C44808E7-CCFD-4F2C-ACD1-D1D2CB40A42E}" dt="2023-06-01T23:05:58.050" v="97"/>
          <ac:spMkLst>
            <pc:docMk/>
            <pc:sldMk cId="2710382887" sldId="261"/>
            <ac:spMk id="4" creationId="{3FA67357-2C28-BECD-A323-280A71D1CABD}"/>
          </ac:spMkLst>
        </pc:spChg>
        <pc:spChg chg="mod">
          <ac:chgData name="Charles Robbins" userId="2a2c6b74727e6a50" providerId="LiveId" clId="{C44808E7-CCFD-4F2C-ACD1-D1D2CB40A42E}" dt="2023-06-01T23:59:46.827" v="663" actId="20577"/>
          <ac:spMkLst>
            <pc:docMk/>
            <pc:sldMk cId="2710382887" sldId="261"/>
            <ac:spMk id="6" creationId="{CB86CE5F-A3F6-44D8-8A96-4E3907B4B86D}"/>
          </ac:spMkLst>
        </pc:spChg>
        <pc:spChg chg="mod">
          <ac:chgData name="Charles Robbins" userId="2a2c6b74727e6a50" providerId="LiveId" clId="{C44808E7-CCFD-4F2C-ACD1-D1D2CB40A42E}" dt="2023-06-02T01:11:55.159" v="668" actId="20577"/>
          <ac:spMkLst>
            <pc:docMk/>
            <pc:sldMk cId="2710382887" sldId="261"/>
            <ac:spMk id="10" creationId="{604C4A33-DE9C-4B27-9014-67FE8BC3BF07}"/>
          </ac:spMkLst>
        </pc:spChg>
        <pc:picChg chg="add mod">
          <ac:chgData name="Charles Robbins" userId="2a2c6b74727e6a50" providerId="LiveId" clId="{C44808E7-CCFD-4F2C-ACD1-D1D2CB40A42E}" dt="2023-06-01T23:05:58.050" v="97"/>
          <ac:picMkLst>
            <pc:docMk/>
            <pc:sldMk cId="2710382887" sldId="261"/>
            <ac:picMk id="3" creationId="{B5561958-425F-09DF-1BA6-73285C9ACEFA}"/>
          </ac:picMkLst>
        </pc:picChg>
      </pc:sldChg>
      <pc:sldChg chg="addSp delSp modSp mod">
        <pc:chgData name="Charles Robbins" userId="2a2c6b74727e6a50" providerId="LiveId" clId="{C44808E7-CCFD-4F2C-ACD1-D1D2CB40A42E}" dt="2023-06-01T23:55:10.138" v="587" actId="20577"/>
        <pc:sldMkLst>
          <pc:docMk/>
          <pc:sldMk cId="598802910" sldId="262"/>
        </pc:sldMkLst>
        <pc:spChg chg="mod">
          <ac:chgData name="Charles Robbins" userId="2a2c6b74727e6a50" providerId="LiveId" clId="{C44808E7-CCFD-4F2C-ACD1-D1D2CB40A42E}" dt="2023-06-01T23:55:10.138" v="587" actId="20577"/>
          <ac:spMkLst>
            <pc:docMk/>
            <pc:sldMk cId="598802910" sldId="262"/>
            <ac:spMk id="2" creationId="{224C7173-02DC-4E5E-ACB4-A3B1EDCB41CE}"/>
          </ac:spMkLst>
        </pc:spChg>
        <pc:spChg chg="del">
          <ac:chgData name="Charles Robbins" userId="2a2c6b74727e6a50" providerId="LiveId" clId="{C44808E7-CCFD-4F2C-ACD1-D1D2CB40A42E}" dt="2023-06-01T23:13:40.229" v="166" actId="478"/>
          <ac:spMkLst>
            <pc:docMk/>
            <pc:sldMk cId="598802910" sldId="262"/>
            <ac:spMk id="3" creationId="{988A7F11-09BB-4B2B-A4BA-0851C8270B2C}"/>
          </ac:spMkLst>
        </pc:spChg>
        <pc:spChg chg="add mod">
          <ac:chgData name="Charles Robbins" userId="2a2c6b74727e6a50" providerId="LiveId" clId="{C44808E7-CCFD-4F2C-ACD1-D1D2CB40A42E}" dt="2023-06-01T23:05:50.908" v="93"/>
          <ac:spMkLst>
            <pc:docMk/>
            <pc:sldMk cId="598802910" sldId="262"/>
            <ac:spMk id="5" creationId="{2F61C1B9-3AAA-3045-48F0-3B4B3A332F81}"/>
          </ac:spMkLst>
        </pc:spChg>
        <pc:spChg chg="add mod">
          <ac:chgData name="Charles Robbins" userId="2a2c6b74727e6a50" providerId="LiveId" clId="{C44808E7-CCFD-4F2C-ACD1-D1D2CB40A42E}" dt="2023-06-01T23:13:40.229" v="166" actId="478"/>
          <ac:spMkLst>
            <pc:docMk/>
            <pc:sldMk cId="598802910" sldId="262"/>
            <ac:spMk id="7" creationId="{0431E82F-E8D6-E97B-D436-D7658AC54EB5}"/>
          </ac:spMkLst>
        </pc:spChg>
        <pc:picChg chg="add mod">
          <ac:chgData name="Charles Robbins" userId="2a2c6b74727e6a50" providerId="LiveId" clId="{C44808E7-CCFD-4F2C-ACD1-D1D2CB40A42E}" dt="2023-06-01T23:05:50.908" v="93"/>
          <ac:picMkLst>
            <pc:docMk/>
            <pc:sldMk cId="598802910" sldId="262"/>
            <ac:picMk id="4" creationId="{53B7D5E5-9C8C-96BA-6B9C-0393088D8663}"/>
          </ac:picMkLst>
        </pc:picChg>
      </pc:sldChg>
      <pc:sldChg chg="addSp modSp mod">
        <pc:chgData name="Charles Robbins" userId="2a2c6b74727e6a50" providerId="LiveId" clId="{C44808E7-CCFD-4F2C-ACD1-D1D2CB40A42E}" dt="2023-06-01T23:55:30.675" v="591" actId="20577"/>
        <pc:sldMkLst>
          <pc:docMk/>
          <pc:sldMk cId="848442022" sldId="263"/>
        </pc:sldMkLst>
        <pc:spChg chg="mod">
          <ac:chgData name="Charles Robbins" userId="2a2c6b74727e6a50" providerId="LiveId" clId="{C44808E7-CCFD-4F2C-ACD1-D1D2CB40A42E}" dt="2023-06-01T23:55:30.675" v="591" actId="20577"/>
          <ac:spMkLst>
            <pc:docMk/>
            <pc:sldMk cId="848442022" sldId="263"/>
            <ac:spMk id="2" creationId="{3EDD0EBF-669E-4CDC-8085-ECB67444A929}"/>
          </ac:spMkLst>
        </pc:spChg>
        <pc:spChg chg="add mod">
          <ac:chgData name="Charles Robbins" userId="2a2c6b74727e6a50" providerId="LiveId" clId="{C44808E7-CCFD-4F2C-ACD1-D1D2CB40A42E}" dt="2023-06-01T23:05:34.514" v="88"/>
          <ac:spMkLst>
            <pc:docMk/>
            <pc:sldMk cId="848442022" sldId="263"/>
            <ac:spMk id="6" creationId="{C645B3C0-62BD-F3AD-A01D-9C46319C42E9}"/>
          </ac:spMkLst>
        </pc:spChg>
        <pc:picChg chg="add mod">
          <ac:chgData name="Charles Robbins" userId="2a2c6b74727e6a50" providerId="LiveId" clId="{C44808E7-CCFD-4F2C-ACD1-D1D2CB40A42E}" dt="2023-06-01T23:05:34.514" v="88"/>
          <ac:picMkLst>
            <pc:docMk/>
            <pc:sldMk cId="848442022" sldId="263"/>
            <ac:picMk id="5" creationId="{8A30ED49-6C82-4B1E-3210-6C17D62D655A}"/>
          </ac:picMkLst>
        </pc:picChg>
      </pc:sldChg>
      <pc:sldChg chg="modSp mod">
        <pc:chgData name="Charles Robbins" userId="2a2c6b74727e6a50" providerId="LiveId" clId="{C44808E7-CCFD-4F2C-ACD1-D1D2CB40A42E}" dt="2023-06-01T23:55:37.239" v="595" actId="20577"/>
        <pc:sldMkLst>
          <pc:docMk/>
          <pc:sldMk cId="2166280980" sldId="264"/>
        </pc:sldMkLst>
        <pc:spChg chg="mod">
          <ac:chgData name="Charles Robbins" userId="2a2c6b74727e6a50" providerId="LiveId" clId="{C44808E7-CCFD-4F2C-ACD1-D1D2CB40A42E}" dt="2023-06-01T23:55:37.239" v="595" actId="20577"/>
          <ac:spMkLst>
            <pc:docMk/>
            <pc:sldMk cId="2166280980" sldId="264"/>
            <ac:spMk id="2" creationId="{5D1612AD-F4AA-4784-BA46-B10B42D6B8D4}"/>
          </ac:spMkLst>
        </pc:spChg>
      </pc:sldChg>
      <pc:sldChg chg="modSp add del mod">
        <pc:chgData name="Charles Robbins" userId="2a2c6b74727e6a50" providerId="LiveId" clId="{C44808E7-CCFD-4F2C-ACD1-D1D2CB40A42E}" dt="2023-06-01T23:09:42.811" v="132" actId="108"/>
        <pc:sldMkLst>
          <pc:docMk/>
          <pc:sldMk cId="409111758" sldId="271"/>
        </pc:sldMkLst>
        <pc:spChg chg="mod">
          <ac:chgData name="Charles Robbins" userId="2a2c6b74727e6a50" providerId="LiveId" clId="{C44808E7-CCFD-4F2C-ACD1-D1D2CB40A42E}" dt="2023-06-01T23:05:22.193" v="87" actId="20577"/>
          <ac:spMkLst>
            <pc:docMk/>
            <pc:sldMk cId="409111758" sldId="271"/>
            <ac:spMk id="5" creationId="{17757B81-54DF-48C6-0EBB-44F3708E31C7}"/>
          </ac:spMkLst>
        </pc:spChg>
        <pc:spChg chg="mod">
          <ac:chgData name="Charles Robbins" userId="2a2c6b74727e6a50" providerId="LiveId" clId="{C44808E7-CCFD-4F2C-ACD1-D1D2CB40A42E}" dt="2023-06-01T23:09:42.811" v="132" actId="108"/>
          <ac:spMkLst>
            <pc:docMk/>
            <pc:sldMk cId="409111758" sldId="271"/>
            <ac:spMk id="9" creationId="{32DFCBDB-CA1F-4AFA-8CEA-FB375C75ABE3}"/>
          </ac:spMkLst>
        </pc:spChg>
      </pc:sldChg>
      <pc:sldChg chg="del">
        <pc:chgData name="Charles Robbins" userId="2a2c6b74727e6a50" providerId="LiveId" clId="{C44808E7-CCFD-4F2C-ACD1-D1D2CB40A42E}" dt="2023-06-01T23:05:09.432" v="73" actId="47"/>
        <pc:sldMkLst>
          <pc:docMk/>
          <pc:sldMk cId="2112797726" sldId="283"/>
        </pc:sldMkLst>
      </pc:sldChg>
      <pc:sldChg chg="addSp modSp del mod">
        <pc:chgData name="Charles Robbins" userId="2a2c6b74727e6a50" providerId="LiveId" clId="{C44808E7-CCFD-4F2C-ACD1-D1D2CB40A42E}" dt="2023-06-01T23:08:45.089" v="122" actId="47"/>
        <pc:sldMkLst>
          <pc:docMk/>
          <pc:sldMk cId="480844558" sldId="284"/>
        </pc:sldMkLst>
        <pc:spChg chg="mod">
          <ac:chgData name="Charles Robbins" userId="2a2c6b74727e6a50" providerId="LiveId" clId="{C44808E7-CCFD-4F2C-ACD1-D1D2CB40A42E}" dt="2023-06-01T23:08:36.551" v="121" actId="108"/>
          <ac:spMkLst>
            <pc:docMk/>
            <pc:sldMk cId="480844558" sldId="284"/>
            <ac:spMk id="2" creationId="{224C7173-02DC-4E5E-ACB4-A3B1EDCB41CE}"/>
          </ac:spMkLst>
        </pc:spChg>
        <pc:spChg chg="add mod">
          <ac:chgData name="Charles Robbins" userId="2a2c6b74727e6a50" providerId="LiveId" clId="{C44808E7-CCFD-4F2C-ACD1-D1D2CB40A42E}" dt="2023-06-01T23:05:46.013" v="92"/>
          <ac:spMkLst>
            <pc:docMk/>
            <pc:sldMk cId="480844558" sldId="284"/>
            <ac:spMk id="5" creationId="{D5E51F25-C568-988A-C5F2-E7AE933FD5E6}"/>
          </ac:spMkLst>
        </pc:spChg>
        <pc:picChg chg="add mod">
          <ac:chgData name="Charles Robbins" userId="2a2c6b74727e6a50" providerId="LiveId" clId="{C44808E7-CCFD-4F2C-ACD1-D1D2CB40A42E}" dt="2023-06-01T23:05:46.013" v="92"/>
          <ac:picMkLst>
            <pc:docMk/>
            <pc:sldMk cId="480844558" sldId="284"/>
            <ac:picMk id="4" creationId="{EFC7FEF8-F65A-3FDE-A0C4-7EDB46D63C9B}"/>
          </ac:picMkLst>
        </pc:picChg>
      </pc:sldChg>
      <pc:sldChg chg="addSp modSp del">
        <pc:chgData name="Charles Robbins" userId="2a2c6b74727e6a50" providerId="LiveId" clId="{C44808E7-CCFD-4F2C-ACD1-D1D2CB40A42E}" dt="2023-06-01T23:08:47.225" v="123" actId="47"/>
        <pc:sldMkLst>
          <pc:docMk/>
          <pc:sldMk cId="1427072917" sldId="285"/>
        </pc:sldMkLst>
        <pc:spChg chg="add mod">
          <ac:chgData name="Charles Robbins" userId="2a2c6b74727e6a50" providerId="LiveId" clId="{C44808E7-CCFD-4F2C-ACD1-D1D2CB40A42E}" dt="2023-06-01T23:05:42.041" v="91"/>
          <ac:spMkLst>
            <pc:docMk/>
            <pc:sldMk cId="1427072917" sldId="285"/>
            <ac:spMk id="5" creationId="{1C4878B7-6F2A-8B9F-D86A-E76F7B7B7B4B}"/>
          </ac:spMkLst>
        </pc:spChg>
        <pc:picChg chg="add mod">
          <ac:chgData name="Charles Robbins" userId="2a2c6b74727e6a50" providerId="LiveId" clId="{C44808E7-CCFD-4F2C-ACD1-D1D2CB40A42E}" dt="2023-06-01T23:05:42.041" v="91"/>
          <ac:picMkLst>
            <pc:docMk/>
            <pc:sldMk cId="1427072917" sldId="285"/>
            <ac:picMk id="4" creationId="{7565E57A-A040-BA2C-3ACB-013BE9D443E4}"/>
          </ac:picMkLst>
        </pc:picChg>
      </pc:sldChg>
      <pc:sldChg chg="addSp modSp del">
        <pc:chgData name="Charles Robbins" userId="2a2c6b74727e6a50" providerId="LiveId" clId="{C44808E7-CCFD-4F2C-ACD1-D1D2CB40A42E}" dt="2023-06-01T23:08:50.284" v="124" actId="47"/>
        <pc:sldMkLst>
          <pc:docMk/>
          <pc:sldMk cId="3665372872" sldId="286"/>
        </pc:sldMkLst>
        <pc:spChg chg="add mod">
          <ac:chgData name="Charles Robbins" userId="2a2c6b74727e6a50" providerId="LiveId" clId="{C44808E7-CCFD-4F2C-ACD1-D1D2CB40A42E}" dt="2023-06-01T23:05:39.457" v="90"/>
          <ac:spMkLst>
            <pc:docMk/>
            <pc:sldMk cId="3665372872" sldId="286"/>
            <ac:spMk id="5" creationId="{2F30D610-D325-B08E-86C8-F3FDF6E64BAF}"/>
          </ac:spMkLst>
        </pc:spChg>
        <pc:picChg chg="add mod">
          <ac:chgData name="Charles Robbins" userId="2a2c6b74727e6a50" providerId="LiveId" clId="{C44808E7-CCFD-4F2C-ACD1-D1D2CB40A42E}" dt="2023-06-01T23:05:39.457" v="90"/>
          <ac:picMkLst>
            <pc:docMk/>
            <pc:sldMk cId="3665372872" sldId="286"/>
            <ac:picMk id="4" creationId="{18297D2A-E43C-4B79-3365-F12EAB0605D3}"/>
          </ac:picMkLst>
        </pc:picChg>
      </pc:sldChg>
      <pc:sldChg chg="addSp modSp del mod">
        <pc:chgData name="Charles Robbins" userId="2a2c6b74727e6a50" providerId="LiveId" clId="{C44808E7-CCFD-4F2C-ACD1-D1D2CB40A42E}" dt="2023-06-01T23:08:52.319" v="125" actId="47"/>
        <pc:sldMkLst>
          <pc:docMk/>
          <pc:sldMk cId="3709475258" sldId="287"/>
        </pc:sldMkLst>
        <pc:spChg chg="mod">
          <ac:chgData name="Charles Robbins" userId="2a2c6b74727e6a50" providerId="LiveId" clId="{C44808E7-CCFD-4F2C-ACD1-D1D2CB40A42E}" dt="2023-06-01T23:06:41.917" v="105" actId="108"/>
          <ac:spMkLst>
            <pc:docMk/>
            <pc:sldMk cId="3709475258" sldId="287"/>
            <ac:spMk id="2" creationId="{224C7173-02DC-4E5E-ACB4-A3B1EDCB41CE}"/>
          </ac:spMkLst>
        </pc:spChg>
        <pc:spChg chg="add mod">
          <ac:chgData name="Charles Robbins" userId="2a2c6b74727e6a50" providerId="LiveId" clId="{C44808E7-CCFD-4F2C-ACD1-D1D2CB40A42E}" dt="2023-06-01T23:05:37.752" v="89"/>
          <ac:spMkLst>
            <pc:docMk/>
            <pc:sldMk cId="3709475258" sldId="287"/>
            <ac:spMk id="5" creationId="{498618B4-8638-8B73-F083-BC4E40F71D06}"/>
          </ac:spMkLst>
        </pc:spChg>
        <pc:picChg chg="add mod">
          <ac:chgData name="Charles Robbins" userId="2a2c6b74727e6a50" providerId="LiveId" clId="{C44808E7-CCFD-4F2C-ACD1-D1D2CB40A42E}" dt="2023-06-01T23:05:37.752" v="89"/>
          <ac:picMkLst>
            <pc:docMk/>
            <pc:sldMk cId="3709475258" sldId="287"/>
            <ac:picMk id="4" creationId="{A78516B3-0260-9792-1F88-AAFEE06E3CFD}"/>
          </ac:picMkLst>
        </pc:picChg>
      </pc:sldChg>
      <pc:sldChg chg="addSp modSp mod">
        <pc:chgData name="Charles Robbins" userId="2a2c6b74727e6a50" providerId="LiveId" clId="{C44808E7-CCFD-4F2C-ACD1-D1D2CB40A42E}" dt="2023-06-01T23:08:15.543" v="114" actId="108"/>
        <pc:sldMkLst>
          <pc:docMk/>
          <pc:sldMk cId="4014269606" sldId="288"/>
        </pc:sldMkLst>
        <pc:spChg chg="mod">
          <ac:chgData name="Charles Robbins" userId="2a2c6b74727e6a50" providerId="LiveId" clId="{C44808E7-CCFD-4F2C-ACD1-D1D2CB40A42E}" dt="2023-06-01T23:08:15.543" v="114" actId="108"/>
          <ac:spMkLst>
            <pc:docMk/>
            <pc:sldMk cId="4014269606" sldId="288"/>
            <ac:spMk id="2" creationId="{2A03CF5C-7F8F-4749-BCB6-3028048A2A8C}"/>
          </ac:spMkLst>
        </pc:spChg>
        <pc:spChg chg="add mod">
          <ac:chgData name="Charles Robbins" userId="2a2c6b74727e6a50" providerId="LiveId" clId="{C44808E7-CCFD-4F2C-ACD1-D1D2CB40A42E}" dt="2023-06-01T23:05:56.667" v="96"/>
          <ac:spMkLst>
            <pc:docMk/>
            <pc:sldMk cId="4014269606" sldId="288"/>
            <ac:spMk id="6" creationId="{E2F383D6-0FF4-56B5-EE81-01D038917F17}"/>
          </ac:spMkLst>
        </pc:spChg>
        <pc:picChg chg="add mod">
          <ac:chgData name="Charles Robbins" userId="2a2c6b74727e6a50" providerId="LiveId" clId="{C44808E7-CCFD-4F2C-ACD1-D1D2CB40A42E}" dt="2023-06-01T23:05:56.667" v="96"/>
          <ac:picMkLst>
            <pc:docMk/>
            <pc:sldMk cId="4014269606" sldId="288"/>
            <ac:picMk id="5" creationId="{8E555D4B-77CD-BCFC-84B1-043167CC83E8}"/>
          </ac:picMkLst>
        </pc:picChg>
      </pc:sldChg>
      <pc:sldChg chg="addSp modSp mod">
        <pc:chgData name="Charles Robbins" userId="2a2c6b74727e6a50" providerId="LiveId" clId="{C44808E7-CCFD-4F2C-ACD1-D1D2CB40A42E}" dt="2023-06-01T23:08:18.702" v="115" actId="108"/>
        <pc:sldMkLst>
          <pc:docMk/>
          <pc:sldMk cId="486509586" sldId="289"/>
        </pc:sldMkLst>
        <pc:spChg chg="mod">
          <ac:chgData name="Charles Robbins" userId="2a2c6b74727e6a50" providerId="LiveId" clId="{C44808E7-CCFD-4F2C-ACD1-D1D2CB40A42E}" dt="2023-06-01T23:08:18.702" v="115" actId="108"/>
          <ac:spMkLst>
            <pc:docMk/>
            <pc:sldMk cId="486509586" sldId="289"/>
            <ac:spMk id="2" creationId="{95DA4328-B789-4490-801D-5BDEDA374BD6}"/>
          </ac:spMkLst>
        </pc:spChg>
        <pc:spChg chg="add mod">
          <ac:chgData name="Charles Robbins" userId="2a2c6b74727e6a50" providerId="LiveId" clId="{C44808E7-CCFD-4F2C-ACD1-D1D2CB40A42E}" dt="2023-06-01T23:05:53.861" v="95"/>
          <ac:spMkLst>
            <pc:docMk/>
            <pc:sldMk cId="486509586" sldId="289"/>
            <ac:spMk id="6" creationId="{36A7359E-A929-124C-8A19-24EBDC05270A}"/>
          </ac:spMkLst>
        </pc:spChg>
        <pc:picChg chg="add mod">
          <ac:chgData name="Charles Robbins" userId="2a2c6b74727e6a50" providerId="LiveId" clId="{C44808E7-CCFD-4F2C-ACD1-D1D2CB40A42E}" dt="2023-06-01T23:05:53.861" v="95"/>
          <ac:picMkLst>
            <pc:docMk/>
            <pc:sldMk cId="486509586" sldId="289"/>
            <ac:picMk id="5" creationId="{7C1004E9-2B66-5D50-5A16-46CC0AB9B337}"/>
          </ac:picMkLst>
        </pc:picChg>
      </pc:sldChg>
      <pc:sldChg chg="addSp delSp modSp mod">
        <pc:chgData name="Charles Robbins" userId="2a2c6b74727e6a50" providerId="LiveId" clId="{C44808E7-CCFD-4F2C-ACD1-D1D2CB40A42E}" dt="2023-06-01T23:13:27.854" v="165" actId="478"/>
        <pc:sldMkLst>
          <pc:docMk/>
          <pc:sldMk cId="2667964676" sldId="290"/>
        </pc:sldMkLst>
        <pc:spChg chg="mod">
          <ac:chgData name="Charles Robbins" userId="2a2c6b74727e6a50" providerId="LiveId" clId="{C44808E7-CCFD-4F2C-ACD1-D1D2CB40A42E}" dt="2023-06-01T23:08:25.862" v="118" actId="108"/>
          <ac:spMkLst>
            <pc:docMk/>
            <pc:sldMk cId="2667964676" sldId="290"/>
            <ac:spMk id="2" creationId="{2FDBCC1B-E958-48E9-B589-C2C2ACE7A58A}"/>
          </ac:spMkLst>
        </pc:spChg>
        <pc:spChg chg="add mod">
          <ac:chgData name="Charles Robbins" userId="2a2c6b74727e6a50" providerId="LiveId" clId="{C44808E7-CCFD-4F2C-ACD1-D1D2CB40A42E}" dt="2023-06-01T23:05:52.607" v="94"/>
          <ac:spMkLst>
            <pc:docMk/>
            <pc:sldMk cId="2667964676" sldId="290"/>
            <ac:spMk id="6" creationId="{89925668-B9AC-FA75-0C5D-5192041D3EF7}"/>
          </ac:spMkLst>
        </pc:spChg>
        <pc:picChg chg="del">
          <ac:chgData name="Charles Robbins" userId="2a2c6b74727e6a50" providerId="LiveId" clId="{C44808E7-CCFD-4F2C-ACD1-D1D2CB40A42E}" dt="2023-06-01T23:13:27.854" v="165" actId="478"/>
          <ac:picMkLst>
            <pc:docMk/>
            <pc:sldMk cId="2667964676" sldId="290"/>
            <ac:picMk id="4" creationId="{50097231-F475-4619-A180-710E3B11DA72}"/>
          </ac:picMkLst>
        </pc:picChg>
        <pc:picChg chg="add mod">
          <ac:chgData name="Charles Robbins" userId="2a2c6b74727e6a50" providerId="LiveId" clId="{C44808E7-CCFD-4F2C-ACD1-D1D2CB40A42E}" dt="2023-06-01T23:05:52.607" v="94"/>
          <ac:picMkLst>
            <pc:docMk/>
            <pc:sldMk cId="2667964676" sldId="290"/>
            <ac:picMk id="5" creationId="{005EE486-EF30-90F1-C319-776F5F0FABD9}"/>
          </ac:picMkLst>
        </pc:picChg>
      </pc:sldChg>
      <pc:sldChg chg="modSp add mod">
        <pc:chgData name="Charles Robbins" userId="2a2c6b74727e6a50" providerId="LiveId" clId="{C44808E7-CCFD-4F2C-ACD1-D1D2CB40A42E}" dt="2023-06-01T23:14:32.511" v="186" actId="20577"/>
        <pc:sldMkLst>
          <pc:docMk/>
          <pc:sldMk cId="1316826775" sldId="352"/>
        </pc:sldMkLst>
        <pc:spChg chg="mod">
          <ac:chgData name="Charles Robbins" userId="2a2c6b74727e6a50" providerId="LiveId" clId="{C44808E7-CCFD-4F2C-ACD1-D1D2CB40A42E}" dt="2023-06-01T23:14:32.511" v="186" actId="20577"/>
          <ac:spMkLst>
            <pc:docMk/>
            <pc:sldMk cId="1316826775" sldId="352"/>
            <ac:spMk id="3" creationId="{BED4311B-EC27-417D-89A0-BD3EC0FA7B20}"/>
          </ac:spMkLst>
        </pc:spChg>
        <pc:spChg chg="mod">
          <ac:chgData name="Charles Robbins" userId="2a2c6b74727e6a50" providerId="LiveId" clId="{C44808E7-CCFD-4F2C-ACD1-D1D2CB40A42E}" dt="2023-06-01T23:03:23.998" v="12" actId="20577"/>
          <ac:spMkLst>
            <pc:docMk/>
            <pc:sldMk cId="1316826775" sldId="352"/>
            <ac:spMk id="6" creationId="{5DB86B05-6691-CDDC-2587-B8CC80E23767}"/>
          </ac:spMkLst>
        </pc:spChg>
      </pc:sldChg>
      <pc:sldChg chg="addSp delSp modSp new mod ord modClrScheme chgLayout">
        <pc:chgData name="Charles Robbins" userId="2a2c6b74727e6a50" providerId="LiveId" clId="{C44808E7-CCFD-4F2C-ACD1-D1D2CB40A42E}" dt="2023-06-01T23:54:35.961" v="582" actId="255"/>
        <pc:sldMkLst>
          <pc:docMk/>
          <pc:sldMk cId="2655873897" sldId="353"/>
        </pc:sldMkLst>
        <pc:spChg chg="add mod">
          <ac:chgData name="Charles Robbins" userId="2a2c6b74727e6a50" providerId="LiveId" clId="{C44808E7-CCFD-4F2C-ACD1-D1D2CB40A42E}" dt="2023-06-01T23:53:24.357" v="464" actId="20577"/>
          <ac:spMkLst>
            <pc:docMk/>
            <pc:sldMk cId="2655873897" sldId="353"/>
            <ac:spMk id="2" creationId="{46849B13-D10D-0D2E-41D2-EF53D7BDA211}"/>
          </ac:spMkLst>
        </pc:spChg>
        <pc:spChg chg="add mod">
          <ac:chgData name="Charles Robbins" userId="2a2c6b74727e6a50" providerId="LiveId" clId="{C44808E7-CCFD-4F2C-ACD1-D1D2CB40A42E}" dt="2023-06-01T23:54:35.961" v="582" actId="255"/>
          <ac:spMkLst>
            <pc:docMk/>
            <pc:sldMk cId="2655873897" sldId="353"/>
            <ac:spMk id="3" creationId="{88C5E77A-6339-F939-F65C-AA65C584AB97}"/>
          </ac:spMkLst>
        </pc:spChg>
        <pc:spChg chg="add mod">
          <ac:chgData name="Charles Robbins" userId="2a2c6b74727e6a50" providerId="LiveId" clId="{C44808E7-CCFD-4F2C-ACD1-D1D2CB40A42E}" dt="2023-06-01T23:23:37.744" v="334"/>
          <ac:spMkLst>
            <pc:docMk/>
            <pc:sldMk cId="2655873897" sldId="353"/>
            <ac:spMk id="7" creationId="{4189EE2E-2E5E-34E5-CD27-5E53BBC6C368}"/>
          </ac:spMkLst>
        </pc:spChg>
        <pc:picChg chg="add del mod">
          <ac:chgData name="Charles Robbins" userId="2a2c6b74727e6a50" providerId="LiveId" clId="{C44808E7-CCFD-4F2C-ACD1-D1D2CB40A42E}" dt="2023-06-01T23:51:38.194" v="383" actId="478"/>
          <ac:picMkLst>
            <pc:docMk/>
            <pc:sldMk cId="2655873897" sldId="353"/>
            <ac:picMk id="5" creationId="{07B9D769-B416-3084-B5DD-8E45C9A1ABC2}"/>
          </ac:picMkLst>
        </pc:picChg>
        <pc:picChg chg="add mod">
          <ac:chgData name="Charles Robbins" userId="2a2c6b74727e6a50" providerId="LiveId" clId="{C44808E7-CCFD-4F2C-ACD1-D1D2CB40A42E}" dt="2023-06-01T23:23:37.744" v="334"/>
          <ac:picMkLst>
            <pc:docMk/>
            <pc:sldMk cId="2655873897" sldId="353"/>
            <ac:picMk id="6" creationId="{26542F7C-F506-BA0C-290B-7608EDC7B153}"/>
          </ac:picMkLst>
        </pc:picChg>
        <pc:picChg chg="add mod">
          <ac:chgData name="Charles Robbins" userId="2a2c6b74727e6a50" providerId="LiveId" clId="{C44808E7-CCFD-4F2C-ACD1-D1D2CB40A42E}" dt="2023-06-01T23:51:47.625" v="385"/>
          <ac:picMkLst>
            <pc:docMk/>
            <pc:sldMk cId="2655873897" sldId="353"/>
            <ac:picMk id="8" creationId="{95EAB90E-38C3-BE35-7BA2-75A67D144415}"/>
          </ac:picMkLst>
        </pc:picChg>
      </pc:sldChg>
      <pc:sldChg chg="addSp delSp modSp new del mod">
        <pc:chgData name="Charles Robbins" userId="2a2c6b74727e6a50" providerId="LiveId" clId="{C44808E7-CCFD-4F2C-ACD1-D1D2CB40A42E}" dt="2023-06-01T23:51:50.875" v="386" actId="47"/>
        <pc:sldMkLst>
          <pc:docMk/>
          <pc:sldMk cId="600748064" sldId="354"/>
        </pc:sldMkLst>
        <pc:spChg chg="del mod">
          <ac:chgData name="Charles Robbins" userId="2a2c6b74727e6a50" providerId="LiveId" clId="{C44808E7-CCFD-4F2C-ACD1-D1D2CB40A42E}" dt="2023-06-01T23:28:03.295" v="371"/>
          <ac:spMkLst>
            <pc:docMk/>
            <pc:sldMk cId="600748064" sldId="354"/>
            <ac:spMk id="3" creationId="{73A99F2A-BEA3-7734-D9FE-CCE9BE80232F}"/>
          </ac:spMkLst>
        </pc:spChg>
        <pc:spChg chg="add mod">
          <ac:chgData name="Charles Robbins" userId="2a2c6b74727e6a50" providerId="LiveId" clId="{C44808E7-CCFD-4F2C-ACD1-D1D2CB40A42E}" dt="2023-06-01T23:51:14.605" v="382" actId="14100"/>
          <ac:spMkLst>
            <pc:docMk/>
            <pc:sldMk cId="600748064" sldId="354"/>
            <ac:spMk id="6" creationId="{64CA92D3-F85E-4206-00F6-043440CEA3AA}"/>
          </ac:spMkLst>
        </pc:spChg>
        <pc:graphicFrameChg chg="add del mod modGraphic">
          <ac:chgData name="Charles Robbins" userId="2a2c6b74727e6a50" providerId="LiveId" clId="{C44808E7-CCFD-4F2C-ACD1-D1D2CB40A42E}" dt="2023-06-01T23:50:54.554" v="374" actId="478"/>
          <ac:graphicFrameMkLst>
            <pc:docMk/>
            <pc:sldMk cId="600748064" sldId="354"/>
            <ac:graphicFrameMk id="4" creationId="{288BF622-F454-6F7E-B7FB-15EBE920FE2A}"/>
          </ac:graphicFrameMkLst>
        </pc:graphicFrameChg>
        <pc:picChg chg="add del mod">
          <ac:chgData name="Charles Robbins" userId="2a2c6b74727e6a50" providerId="LiveId" clId="{C44808E7-CCFD-4F2C-ACD1-D1D2CB40A42E}" dt="2023-06-01T23:51:43.330" v="384" actId="21"/>
          <ac:picMkLst>
            <pc:docMk/>
            <pc:sldMk cId="600748064" sldId="354"/>
            <ac:picMk id="8" creationId="{42DF6F0B-1EA3-4FC1-6DBC-A9AF00A9CEBE}"/>
          </ac:picMkLst>
        </pc:picChg>
      </pc:sldChg>
    </pc:docChg>
  </pc:docChgLst>
  <pc:docChgLst>
    <pc:chgData name="Charles Robbins" userId="2a2c6b74727e6a50" providerId="LiveId" clId="{FAAD73CB-6C45-439C-854E-E643F139526F}"/>
    <pc:docChg chg="custSel modSld">
      <pc:chgData name="Charles Robbins" userId="2a2c6b74727e6a50" providerId="LiveId" clId="{FAAD73CB-6C45-439C-854E-E643F139526F}" dt="2023-11-03T15:06:59.003" v="511" actId="20577"/>
      <pc:docMkLst>
        <pc:docMk/>
      </pc:docMkLst>
      <pc:sldChg chg="modSp mod">
        <pc:chgData name="Charles Robbins" userId="2a2c6b74727e6a50" providerId="LiveId" clId="{FAAD73CB-6C45-439C-854E-E643F139526F}" dt="2023-11-03T15:06:59.003" v="511" actId="20577"/>
        <pc:sldMkLst>
          <pc:docMk/>
          <pc:sldMk cId="2710382887" sldId="261"/>
        </pc:sldMkLst>
        <pc:spChg chg="mod">
          <ac:chgData name="Charles Robbins" userId="2a2c6b74727e6a50" providerId="LiveId" clId="{FAAD73CB-6C45-439C-854E-E643F139526F}" dt="2023-11-03T15:06:59.003" v="511" actId="20577"/>
          <ac:spMkLst>
            <pc:docMk/>
            <pc:sldMk cId="2710382887" sldId="261"/>
            <ac:spMk id="10" creationId="{604C4A33-DE9C-4B27-9014-67FE8BC3BF07}"/>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7C266D-60A5-4247-890A-D15394B0C7E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C4A4F0A-67FF-46C8-9635-77D321B01CF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0833D57-B1DA-4568-A6B3-DF623070A072}"/>
              </a:ext>
            </a:extLst>
          </p:cNvPr>
          <p:cNvSpPr>
            <a:spLocks noGrp="1"/>
          </p:cNvSpPr>
          <p:nvPr>
            <p:ph type="dt" sz="half" idx="10"/>
          </p:nvPr>
        </p:nvSpPr>
        <p:spPr/>
        <p:txBody>
          <a:bodyPr/>
          <a:lstStyle/>
          <a:p>
            <a:fld id="{07C3C91E-0C2D-498C-823D-9700153FA395}" type="datetimeFigureOut">
              <a:rPr lang="en-US" smtClean="0"/>
              <a:t>11/3/2023</a:t>
            </a:fld>
            <a:endParaRPr lang="en-US"/>
          </a:p>
        </p:txBody>
      </p:sp>
      <p:sp>
        <p:nvSpPr>
          <p:cNvPr id="5" name="Footer Placeholder 4">
            <a:extLst>
              <a:ext uri="{FF2B5EF4-FFF2-40B4-BE49-F238E27FC236}">
                <a16:creationId xmlns:a16="http://schemas.microsoft.com/office/drawing/2014/main" id="{DA4C33E7-D75C-428C-8050-10116B8C2F7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AB0FD40-75A6-4141-87A6-D5226F744766}"/>
              </a:ext>
            </a:extLst>
          </p:cNvPr>
          <p:cNvSpPr>
            <a:spLocks noGrp="1"/>
          </p:cNvSpPr>
          <p:nvPr>
            <p:ph type="sldNum" sz="quarter" idx="12"/>
          </p:nvPr>
        </p:nvSpPr>
        <p:spPr/>
        <p:txBody>
          <a:bodyPr/>
          <a:lstStyle/>
          <a:p>
            <a:fld id="{9366B4E6-3214-41F9-A064-9B2C7BBBBB85}" type="slidenum">
              <a:rPr lang="en-US" smtClean="0"/>
              <a:t>‹#›</a:t>
            </a:fld>
            <a:endParaRPr lang="en-US"/>
          </a:p>
        </p:txBody>
      </p:sp>
    </p:spTree>
    <p:extLst>
      <p:ext uri="{BB962C8B-B14F-4D97-AF65-F5344CB8AC3E}">
        <p14:creationId xmlns:p14="http://schemas.microsoft.com/office/powerpoint/2010/main" val="10057096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5F8ACC-F49C-4DC6-92B6-55B7D384580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8272CC7-6BA0-4922-9730-C8D722A944D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C235230-B19C-45F8-BFF1-30822FF03239}"/>
              </a:ext>
            </a:extLst>
          </p:cNvPr>
          <p:cNvSpPr>
            <a:spLocks noGrp="1"/>
          </p:cNvSpPr>
          <p:nvPr>
            <p:ph type="dt" sz="half" idx="10"/>
          </p:nvPr>
        </p:nvSpPr>
        <p:spPr/>
        <p:txBody>
          <a:bodyPr/>
          <a:lstStyle/>
          <a:p>
            <a:fld id="{07C3C91E-0C2D-498C-823D-9700153FA395}" type="datetimeFigureOut">
              <a:rPr lang="en-US" smtClean="0"/>
              <a:t>11/3/2023</a:t>
            </a:fld>
            <a:endParaRPr lang="en-US"/>
          </a:p>
        </p:txBody>
      </p:sp>
      <p:sp>
        <p:nvSpPr>
          <p:cNvPr id="5" name="Footer Placeholder 4">
            <a:extLst>
              <a:ext uri="{FF2B5EF4-FFF2-40B4-BE49-F238E27FC236}">
                <a16:creationId xmlns:a16="http://schemas.microsoft.com/office/drawing/2014/main" id="{70E32A9D-7BD8-45AE-8B29-46B3E65087C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ED3A243-AB6C-4A5E-96DE-D51C10F76502}"/>
              </a:ext>
            </a:extLst>
          </p:cNvPr>
          <p:cNvSpPr>
            <a:spLocks noGrp="1"/>
          </p:cNvSpPr>
          <p:nvPr>
            <p:ph type="sldNum" sz="quarter" idx="12"/>
          </p:nvPr>
        </p:nvSpPr>
        <p:spPr/>
        <p:txBody>
          <a:bodyPr/>
          <a:lstStyle/>
          <a:p>
            <a:fld id="{9366B4E6-3214-41F9-A064-9B2C7BBBBB85}" type="slidenum">
              <a:rPr lang="en-US" smtClean="0"/>
              <a:t>‹#›</a:t>
            </a:fld>
            <a:endParaRPr lang="en-US"/>
          </a:p>
        </p:txBody>
      </p:sp>
    </p:spTree>
    <p:extLst>
      <p:ext uri="{BB962C8B-B14F-4D97-AF65-F5344CB8AC3E}">
        <p14:creationId xmlns:p14="http://schemas.microsoft.com/office/powerpoint/2010/main" val="12664721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57AEEB6-2C43-49D3-96AA-ABA6DF4EB6B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5680E40-42E4-4F49-977F-A9EAAACF753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759E74A-074D-48E7-A26E-41F75F68FF17}"/>
              </a:ext>
            </a:extLst>
          </p:cNvPr>
          <p:cNvSpPr>
            <a:spLocks noGrp="1"/>
          </p:cNvSpPr>
          <p:nvPr>
            <p:ph type="dt" sz="half" idx="10"/>
          </p:nvPr>
        </p:nvSpPr>
        <p:spPr/>
        <p:txBody>
          <a:bodyPr/>
          <a:lstStyle/>
          <a:p>
            <a:fld id="{07C3C91E-0C2D-498C-823D-9700153FA395}" type="datetimeFigureOut">
              <a:rPr lang="en-US" smtClean="0"/>
              <a:t>11/3/2023</a:t>
            </a:fld>
            <a:endParaRPr lang="en-US"/>
          </a:p>
        </p:txBody>
      </p:sp>
      <p:sp>
        <p:nvSpPr>
          <p:cNvPr id="5" name="Footer Placeholder 4">
            <a:extLst>
              <a:ext uri="{FF2B5EF4-FFF2-40B4-BE49-F238E27FC236}">
                <a16:creationId xmlns:a16="http://schemas.microsoft.com/office/drawing/2014/main" id="{8218C27E-E087-4BB4-8F8C-30EEB809947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6A6020A-29ED-40C4-938B-0655B4FA386D}"/>
              </a:ext>
            </a:extLst>
          </p:cNvPr>
          <p:cNvSpPr>
            <a:spLocks noGrp="1"/>
          </p:cNvSpPr>
          <p:nvPr>
            <p:ph type="sldNum" sz="quarter" idx="12"/>
          </p:nvPr>
        </p:nvSpPr>
        <p:spPr/>
        <p:txBody>
          <a:bodyPr/>
          <a:lstStyle/>
          <a:p>
            <a:fld id="{9366B4E6-3214-41F9-A064-9B2C7BBBBB85}" type="slidenum">
              <a:rPr lang="en-US" smtClean="0"/>
              <a:t>‹#›</a:t>
            </a:fld>
            <a:endParaRPr lang="en-US"/>
          </a:p>
        </p:txBody>
      </p:sp>
    </p:spTree>
    <p:extLst>
      <p:ext uri="{BB962C8B-B14F-4D97-AF65-F5344CB8AC3E}">
        <p14:creationId xmlns:p14="http://schemas.microsoft.com/office/powerpoint/2010/main" val="15325226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B5A8A3-79D0-4A72-88FD-89B596C3261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F7F8739-D691-4C66-89BF-339F9915E12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8750019-4E84-46A7-BECB-4E94FD4435BD}"/>
              </a:ext>
            </a:extLst>
          </p:cNvPr>
          <p:cNvSpPr>
            <a:spLocks noGrp="1"/>
          </p:cNvSpPr>
          <p:nvPr>
            <p:ph type="dt" sz="half" idx="10"/>
          </p:nvPr>
        </p:nvSpPr>
        <p:spPr/>
        <p:txBody>
          <a:bodyPr/>
          <a:lstStyle/>
          <a:p>
            <a:fld id="{07C3C91E-0C2D-498C-823D-9700153FA395}" type="datetimeFigureOut">
              <a:rPr lang="en-US" smtClean="0"/>
              <a:t>11/3/2023</a:t>
            </a:fld>
            <a:endParaRPr lang="en-US"/>
          </a:p>
        </p:txBody>
      </p:sp>
      <p:sp>
        <p:nvSpPr>
          <p:cNvPr id="5" name="Footer Placeholder 4">
            <a:extLst>
              <a:ext uri="{FF2B5EF4-FFF2-40B4-BE49-F238E27FC236}">
                <a16:creationId xmlns:a16="http://schemas.microsoft.com/office/drawing/2014/main" id="{235E02DA-69CF-4E0A-8CC0-B512D48FBCC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DEE5952-0171-4B2F-BB75-ABFEBC0E8D80}"/>
              </a:ext>
            </a:extLst>
          </p:cNvPr>
          <p:cNvSpPr>
            <a:spLocks noGrp="1"/>
          </p:cNvSpPr>
          <p:nvPr>
            <p:ph type="sldNum" sz="quarter" idx="12"/>
          </p:nvPr>
        </p:nvSpPr>
        <p:spPr/>
        <p:txBody>
          <a:bodyPr/>
          <a:lstStyle/>
          <a:p>
            <a:fld id="{9366B4E6-3214-41F9-A064-9B2C7BBBBB85}" type="slidenum">
              <a:rPr lang="en-US" smtClean="0"/>
              <a:t>‹#›</a:t>
            </a:fld>
            <a:endParaRPr lang="en-US"/>
          </a:p>
        </p:txBody>
      </p:sp>
    </p:spTree>
    <p:extLst>
      <p:ext uri="{BB962C8B-B14F-4D97-AF65-F5344CB8AC3E}">
        <p14:creationId xmlns:p14="http://schemas.microsoft.com/office/powerpoint/2010/main" val="38029868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EF01F4-1650-4A48-B31A-07E8455E7C3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F7E6F2F-C8BB-433E-80B7-C6AA6146390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0850377-AA5E-456E-880A-E728D66288D8}"/>
              </a:ext>
            </a:extLst>
          </p:cNvPr>
          <p:cNvSpPr>
            <a:spLocks noGrp="1"/>
          </p:cNvSpPr>
          <p:nvPr>
            <p:ph type="dt" sz="half" idx="10"/>
          </p:nvPr>
        </p:nvSpPr>
        <p:spPr/>
        <p:txBody>
          <a:bodyPr/>
          <a:lstStyle/>
          <a:p>
            <a:fld id="{07C3C91E-0C2D-498C-823D-9700153FA395}" type="datetimeFigureOut">
              <a:rPr lang="en-US" smtClean="0"/>
              <a:t>11/3/2023</a:t>
            </a:fld>
            <a:endParaRPr lang="en-US"/>
          </a:p>
        </p:txBody>
      </p:sp>
      <p:sp>
        <p:nvSpPr>
          <p:cNvPr id="5" name="Footer Placeholder 4">
            <a:extLst>
              <a:ext uri="{FF2B5EF4-FFF2-40B4-BE49-F238E27FC236}">
                <a16:creationId xmlns:a16="http://schemas.microsoft.com/office/drawing/2014/main" id="{A296A458-9781-471F-BB1B-71CA8E52E37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10C09B6-BB8A-4394-ACDF-0582811B8786}"/>
              </a:ext>
            </a:extLst>
          </p:cNvPr>
          <p:cNvSpPr>
            <a:spLocks noGrp="1"/>
          </p:cNvSpPr>
          <p:nvPr>
            <p:ph type="sldNum" sz="quarter" idx="12"/>
          </p:nvPr>
        </p:nvSpPr>
        <p:spPr/>
        <p:txBody>
          <a:bodyPr/>
          <a:lstStyle/>
          <a:p>
            <a:fld id="{9366B4E6-3214-41F9-A064-9B2C7BBBBB85}" type="slidenum">
              <a:rPr lang="en-US" smtClean="0"/>
              <a:t>‹#›</a:t>
            </a:fld>
            <a:endParaRPr lang="en-US"/>
          </a:p>
        </p:txBody>
      </p:sp>
    </p:spTree>
    <p:extLst>
      <p:ext uri="{BB962C8B-B14F-4D97-AF65-F5344CB8AC3E}">
        <p14:creationId xmlns:p14="http://schemas.microsoft.com/office/powerpoint/2010/main" val="3889227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C68940-D2DD-4F64-8C48-C55E1929071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39B91F3-25B0-4332-9E13-60AC2B3E37F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993B4FA-B43F-45CD-834B-ABD934B6048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41DDF3A-BCF5-4A49-9B42-A707957619C6}"/>
              </a:ext>
            </a:extLst>
          </p:cNvPr>
          <p:cNvSpPr>
            <a:spLocks noGrp="1"/>
          </p:cNvSpPr>
          <p:nvPr>
            <p:ph type="dt" sz="half" idx="10"/>
          </p:nvPr>
        </p:nvSpPr>
        <p:spPr/>
        <p:txBody>
          <a:bodyPr/>
          <a:lstStyle/>
          <a:p>
            <a:fld id="{07C3C91E-0C2D-498C-823D-9700153FA395}" type="datetimeFigureOut">
              <a:rPr lang="en-US" smtClean="0"/>
              <a:t>11/3/2023</a:t>
            </a:fld>
            <a:endParaRPr lang="en-US"/>
          </a:p>
        </p:txBody>
      </p:sp>
      <p:sp>
        <p:nvSpPr>
          <p:cNvPr id="6" name="Footer Placeholder 5">
            <a:extLst>
              <a:ext uri="{FF2B5EF4-FFF2-40B4-BE49-F238E27FC236}">
                <a16:creationId xmlns:a16="http://schemas.microsoft.com/office/drawing/2014/main" id="{67F435A4-4383-4A0C-B512-6C989051865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3501ECA-0260-4C5E-850F-C8A58187005E}"/>
              </a:ext>
            </a:extLst>
          </p:cNvPr>
          <p:cNvSpPr>
            <a:spLocks noGrp="1"/>
          </p:cNvSpPr>
          <p:nvPr>
            <p:ph type="sldNum" sz="quarter" idx="12"/>
          </p:nvPr>
        </p:nvSpPr>
        <p:spPr/>
        <p:txBody>
          <a:bodyPr/>
          <a:lstStyle/>
          <a:p>
            <a:fld id="{9366B4E6-3214-41F9-A064-9B2C7BBBBB85}" type="slidenum">
              <a:rPr lang="en-US" smtClean="0"/>
              <a:t>‹#›</a:t>
            </a:fld>
            <a:endParaRPr lang="en-US"/>
          </a:p>
        </p:txBody>
      </p:sp>
    </p:spTree>
    <p:extLst>
      <p:ext uri="{BB962C8B-B14F-4D97-AF65-F5344CB8AC3E}">
        <p14:creationId xmlns:p14="http://schemas.microsoft.com/office/powerpoint/2010/main" val="10281983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970993-8B53-4425-8C2A-34E4129000E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F89C912-697A-4595-8CD0-7AA2F86CA24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C273468-2959-46BA-A352-86A66C8AF35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907FE7D-E987-4427-A80C-A8740D6D651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312D36B-E7BF-4FDF-9F76-18013695A8D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0BEBD4C-86F9-45E3-A54B-C05F9B8353BC}"/>
              </a:ext>
            </a:extLst>
          </p:cNvPr>
          <p:cNvSpPr>
            <a:spLocks noGrp="1"/>
          </p:cNvSpPr>
          <p:nvPr>
            <p:ph type="dt" sz="half" idx="10"/>
          </p:nvPr>
        </p:nvSpPr>
        <p:spPr/>
        <p:txBody>
          <a:bodyPr/>
          <a:lstStyle/>
          <a:p>
            <a:fld id="{07C3C91E-0C2D-498C-823D-9700153FA395}" type="datetimeFigureOut">
              <a:rPr lang="en-US" smtClean="0"/>
              <a:t>11/3/2023</a:t>
            </a:fld>
            <a:endParaRPr lang="en-US"/>
          </a:p>
        </p:txBody>
      </p:sp>
      <p:sp>
        <p:nvSpPr>
          <p:cNvPr id="8" name="Footer Placeholder 7">
            <a:extLst>
              <a:ext uri="{FF2B5EF4-FFF2-40B4-BE49-F238E27FC236}">
                <a16:creationId xmlns:a16="http://schemas.microsoft.com/office/drawing/2014/main" id="{9B888F1B-2A33-4607-AEAF-7128E289A84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B0FC1EA-783E-4D7B-819E-805808519F57}"/>
              </a:ext>
            </a:extLst>
          </p:cNvPr>
          <p:cNvSpPr>
            <a:spLocks noGrp="1"/>
          </p:cNvSpPr>
          <p:nvPr>
            <p:ph type="sldNum" sz="quarter" idx="12"/>
          </p:nvPr>
        </p:nvSpPr>
        <p:spPr/>
        <p:txBody>
          <a:bodyPr/>
          <a:lstStyle/>
          <a:p>
            <a:fld id="{9366B4E6-3214-41F9-A064-9B2C7BBBBB85}" type="slidenum">
              <a:rPr lang="en-US" smtClean="0"/>
              <a:t>‹#›</a:t>
            </a:fld>
            <a:endParaRPr lang="en-US"/>
          </a:p>
        </p:txBody>
      </p:sp>
    </p:spTree>
    <p:extLst>
      <p:ext uri="{BB962C8B-B14F-4D97-AF65-F5344CB8AC3E}">
        <p14:creationId xmlns:p14="http://schemas.microsoft.com/office/powerpoint/2010/main" val="24968763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3B8386-1BE9-4142-A709-288C3E9F6F0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3391433-8E8E-4506-9686-0EF4C2D4DBA8}"/>
              </a:ext>
            </a:extLst>
          </p:cNvPr>
          <p:cNvSpPr>
            <a:spLocks noGrp="1"/>
          </p:cNvSpPr>
          <p:nvPr>
            <p:ph type="dt" sz="half" idx="10"/>
          </p:nvPr>
        </p:nvSpPr>
        <p:spPr/>
        <p:txBody>
          <a:bodyPr/>
          <a:lstStyle/>
          <a:p>
            <a:fld id="{07C3C91E-0C2D-498C-823D-9700153FA395}" type="datetimeFigureOut">
              <a:rPr lang="en-US" smtClean="0"/>
              <a:t>11/3/2023</a:t>
            </a:fld>
            <a:endParaRPr lang="en-US"/>
          </a:p>
        </p:txBody>
      </p:sp>
      <p:sp>
        <p:nvSpPr>
          <p:cNvPr id="4" name="Footer Placeholder 3">
            <a:extLst>
              <a:ext uri="{FF2B5EF4-FFF2-40B4-BE49-F238E27FC236}">
                <a16:creationId xmlns:a16="http://schemas.microsoft.com/office/drawing/2014/main" id="{D30A265A-BE98-4C3B-A215-A7E4A00166C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3C0681B-E858-438D-84F1-55A587D764BE}"/>
              </a:ext>
            </a:extLst>
          </p:cNvPr>
          <p:cNvSpPr>
            <a:spLocks noGrp="1"/>
          </p:cNvSpPr>
          <p:nvPr>
            <p:ph type="sldNum" sz="quarter" idx="12"/>
          </p:nvPr>
        </p:nvSpPr>
        <p:spPr/>
        <p:txBody>
          <a:bodyPr/>
          <a:lstStyle/>
          <a:p>
            <a:fld id="{9366B4E6-3214-41F9-A064-9B2C7BBBBB85}" type="slidenum">
              <a:rPr lang="en-US" smtClean="0"/>
              <a:t>‹#›</a:t>
            </a:fld>
            <a:endParaRPr lang="en-US"/>
          </a:p>
        </p:txBody>
      </p:sp>
    </p:spTree>
    <p:extLst>
      <p:ext uri="{BB962C8B-B14F-4D97-AF65-F5344CB8AC3E}">
        <p14:creationId xmlns:p14="http://schemas.microsoft.com/office/powerpoint/2010/main" val="23725368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82D75DB-05BE-4B17-B616-FA944E319EF9}"/>
              </a:ext>
            </a:extLst>
          </p:cNvPr>
          <p:cNvSpPr>
            <a:spLocks noGrp="1"/>
          </p:cNvSpPr>
          <p:nvPr>
            <p:ph type="dt" sz="half" idx="10"/>
          </p:nvPr>
        </p:nvSpPr>
        <p:spPr/>
        <p:txBody>
          <a:bodyPr/>
          <a:lstStyle/>
          <a:p>
            <a:fld id="{07C3C91E-0C2D-498C-823D-9700153FA395}" type="datetimeFigureOut">
              <a:rPr lang="en-US" smtClean="0"/>
              <a:t>11/3/2023</a:t>
            </a:fld>
            <a:endParaRPr lang="en-US"/>
          </a:p>
        </p:txBody>
      </p:sp>
      <p:sp>
        <p:nvSpPr>
          <p:cNvPr id="3" name="Footer Placeholder 2">
            <a:extLst>
              <a:ext uri="{FF2B5EF4-FFF2-40B4-BE49-F238E27FC236}">
                <a16:creationId xmlns:a16="http://schemas.microsoft.com/office/drawing/2014/main" id="{A1D5A65F-AD8A-4DAE-B725-950CECB9F14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0420A7E-A520-47D8-8361-77E8552D6054}"/>
              </a:ext>
            </a:extLst>
          </p:cNvPr>
          <p:cNvSpPr>
            <a:spLocks noGrp="1"/>
          </p:cNvSpPr>
          <p:nvPr>
            <p:ph type="sldNum" sz="quarter" idx="12"/>
          </p:nvPr>
        </p:nvSpPr>
        <p:spPr/>
        <p:txBody>
          <a:bodyPr/>
          <a:lstStyle/>
          <a:p>
            <a:fld id="{9366B4E6-3214-41F9-A064-9B2C7BBBBB85}" type="slidenum">
              <a:rPr lang="en-US" smtClean="0"/>
              <a:t>‹#›</a:t>
            </a:fld>
            <a:endParaRPr lang="en-US"/>
          </a:p>
        </p:txBody>
      </p:sp>
    </p:spTree>
    <p:extLst>
      <p:ext uri="{BB962C8B-B14F-4D97-AF65-F5344CB8AC3E}">
        <p14:creationId xmlns:p14="http://schemas.microsoft.com/office/powerpoint/2010/main" val="31395846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D853DB-DEC5-4FBE-A39A-19EA2542BC0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CD9BEC3-E0BE-46F4-8248-CD152A79966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ECC193A-ACFE-47DE-996D-C80580EF344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909AFB6-C4EB-4D9F-808E-C55D786D6AE7}"/>
              </a:ext>
            </a:extLst>
          </p:cNvPr>
          <p:cNvSpPr>
            <a:spLocks noGrp="1"/>
          </p:cNvSpPr>
          <p:nvPr>
            <p:ph type="dt" sz="half" idx="10"/>
          </p:nvPr>
        </p:nvSpPr>
        <p:spPr/>
        <p:txBody>
          <a:bodyPr/>
          <a:lstStyle/>
          <a:p>
            <a:fld id="{07C3C91E-0C2D-498C-823D-9700153FA395}" type="datetimeFigureOut">
              <a:rPr lang="en-US" smtClean="0"/>
              <a:t>11/3/2023</a:t>
            </a:fld>
            <a:endParaRPr lang="en-US"/>
          </a:p>
        </p:txBody>
      </p:sp>
      <p:sp>
        <p:nvSpPr>
          <p:cNvPr id="6" name="Footer Placeholder 5">
            <a:extLst>
              <a:ext uri="{FF2B5EF4-FFF2-40B4-BE49-F238E27FC236}">
                <a16:creationId xmlns:a16="http://schemas.microsoft.com/office/drawing/2014/main" id="{4903269A-D522-4F72-94A1-9A0B3658F68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F3D839A-6279-426C-9EC7-CDA791D2CB42}"/>
              </a:ext>
            </a:extLst>
          </p:cNvPr>
          <p:cNvSpPr>
            <a:spLocks noGrp="1"/>
          </p:cNvSpPr>
          <p:nvPr>
            <p:ph type="sldNum" sz="quarter" idx="12"/>
          </p:nvPr>
        </p:nvSpPr>
        <p:spPr/>
        <p:txBody>
          <a:bodyPr/>
          <a:lstStyle/>
          <a:p>
            <a:fld id="{9366B4E6-3214-41F9-A064-9B2C7BBBBB85}" type="slidenum">
              <a:rPr lang="en-US" smtClean="0"/>
              <a:t>‹#›</a:t>
            </a:fld>
            <a:endParaRPr lang="en-US"/>
          </a:p>
        </p:txBody>
      </p:sp>
    </p:spTree>
    <p:extLst>
      <p:ext uri="{BB962C8B-B14F-4D97-AF65-F5344CB8AC3E}">
        <p14:creationId xmlns:p14="http://schemas.microsoft.com/office/powerpoint/2010/main" val="19901967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53DA83-3114-4BC5-BA43-28300E572E4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78B095D-BCAD-49A3-9E10-C5235BA3680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150EEDD-228B-4B95-9834-06B42BEDCEC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DD19C19-48EC-4A99-A101-AEB4B7BB00A7}"/>
              </a:ext>
            </a:extLst>
          </p:cNvPr>
          <p:cNvSpPr>
            <a:spLocks noGrp="1"/>
          </p:cNvSpPr>
          <p:nvPr>
            <p:ph type="dt" sz="half" idx="10"/>
          </p:nvPr>
        </p:nvSpPr>
        <p:spPr/>
        <p:txBody>
          <a:bodyPr/>
          <a:lstStyle/>
          <a:p>
            <a:fld id="{07C3C91E-0C2D-498C-823D-9700153FA395}" type="datetimeFigureOut">
              <a:rPr lang="en-US" smtClean="0"/>
              <a:t>11/3/2023</a:t>
            </a:fld>
            <a:endParaRPr lang="en-US"/>
          </a:p>
        </p:txBody>
      </p:sp>
      <p:sp>
        <p:nvSpPr>
          <p:cNvPr id="6" name="Footer Placeholder 5">
            <a:extLst>
              <a:ext uri="{FF2B5EF4-FFF2-40B4-BE49-F238E27FC236}">
                <a16:creationId xmlns:a16="http://schemas.microsoft.com/office/drawing/2014/main" id="{01529F2A-05F9-4800-B5D7-11DF2F7969B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B5429BD-BE65-4392-A41D-45D9ED8E0B1D}"/>
              </a:ext>
            </a:extLst>
          </p:cNvPr>
          <p:cNvSpPr>
            <a:spLocks noGrp="1"/>
          </p:cNvSpPr>
          <p:nvPr>
            <p:ph type="sldNum" sz="quarter" idx="12"/>
          </p:nvPr>
        </p:nvSpPr>
        <p:spPr/>
        <p:txBody>
          <a:bodyPr/>
          <a:lstStyle/>
          <a:p>
            <a:fld id="{9366B4E6-3214-41F9-A064-9B2C7BBBBB85}" type="slidenum">
              <a:rPr lang="en-US" smtClean="0"/>
              <a:t>‹#›</a:t>
            </a:fld>
            <a:endParaRPr lang="en-US"/>
          </a:p>
        </p:txBody>
      </p:sp>
    </p:spTree>
    <p:extLst>
      <p:ext uri="{BB962C8B-B14F-4D97-AF65-F5344CB8AC3E}">
        <p14:creationId xmlns:p14="http://schemas.microsoft.com/office/powerpoint/2010/main" val="42327999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89156A0-07F3-420F-84E4-E9F0979F3BA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7D39ED7-78C9-4981-9014-51FEA87DE6F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FB68BB8-9EC0-4B57-882F-7E75A41853D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C3C91E-0C2D-498C-823D-9700153FA395}" type="datetimeFigureOut">
              <a:rPr lang="en-US" smtClean="0"/>
              <a:t>11/3/2023</a:t>
            </a:fld>
            <a:endParaRPr lang="en-US"/>
          </a:p>
        </p:txBody>
      </p:sp>
      <p:sp>
        <p:nvSpPr>
          <p:cNvPr id="5" name="Footer Placeholder 4">
            <a:extLst>
              <a:ext uri="{FF2B5EF4-FFF2-40B4-BE49-F238E27FC236}">
                <a16:creationId xmlns:a16="http://schemas.microsoft.com/office/drawing/2014/main" id="{75F9BCAC-456C-45C5-A795-E178E374824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1AAF613-5F7D-4A69-B13B-A94FF230CF8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66B4E6-3214-41F9-A064-9B2C7BBBBB85}" type="slidenum">
              <a:rPr lang="en-US" smtClean="0"/>
              <a:t>‹#›</a:t>
            </a:fld>
            <a:endParaRPr lang="en-US"/>
          </a:p>
        </p:txBody>
      </p:sp>
    </p:spTree>
    <p:extLst>
      <p:ext uri="{BB962C8B-B14F-4D97-AF65-F5344CB8AC3E}">
        <p14:creationId xmlns:p14="http://schemas.microsoft.com/office/powerpoint/2010/main" val="40581050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mrscienceshow.com/2010/06/bring-us-your-burning-science-questions.html" TargetMode="External"/><Relationship Id="rId2" Type="http://schemas.openxmlformats.org/officeDocument/2006/relationships/image" Target="../media/image4.jpg"/><Relationship Id="rId1" Type="http://schemas.openxmlformats.org/officeDocument/2006/relationships/slideLayout" Target="../slideLayouts/slideLayout2.xml"/><Relationship Id="rId4" Type="http://schemas.openxmlformats.org/officeDocument/2006/relationships/image" Target="../media/image1.jpg"/></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hyperlink" Target="https://d.docs.live.net/2a2c6b74727e6a50/Desktop/OhCR%20Educate/META%20Training/5%20-%20Network%20Systems%20Control%20Exercise/Zero%20Trust%20Table.docx" TargetMode="Externa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DFCBDB-CA1F-4AFA-8CEA-FB375C75ABE3}"/>
              </a:ext>
            </a:extLst>
          </p:cNvPr>
          <p:cNvSpPr>
            <a:spLocks noGrp="1"/>
          </p:cNvSpPr>
          <p:nvPr>
            <p:ph type="ctrTitle"/>
          </p:nvPr>
        </p:nvSpPr>
        <p:spPr>
          <a:xfrm>
            <a:off x="2743200" y="1237175"/>
            <a:ext cx="7924800" cy="3967871"/>
          </a:xfrm>
        </p:spPr>
        <p:txBody>
          <a:bodyPr>
            <a:normAutofit/>
          </a:bodyPr>
          <a:lstStyle/>
          <a:p>
            <a:pPr algn="l"/>
            <a:r>
              <a:rPr lang="en-US" sz="6200" dirty="0"/>
              <a:t>The OhCR</a:t>
            </a:r>
            <a:br>
              <a:rPr lang="en-US" sz="6200" dirty="0"/>
            </a:br>
            <a:r>
              <a:rPr lang="en-US" sz="2400" i="1" dirty="0">
                <a:latin typeface="Calibri" panose="020F0502020204030204" pitchFamily="34" charset="0"/>
                <a:ea typeface="Times New Roman" panose="02020603050405020304" pitchFamily="18" charset="0"/>
              </a:rPr>
              <a:t>‘Building a More Cyber Secure Ohio’</a:t>
            </a:r>
            <a:br>
              <a:rPr lang="en-US" sz="2000" i="1" dirty="0">
                <a:latin typeface="Calibri" panose="020F0502020204030204" pitchFamily="34" charset="0"/>
                <a:ea typeface="Times New Roman" panose="02020603050405020304" pitchFamily="18" charset="0"/>
              </a:rPr>
            </a:br>
            <a:br>
              <a:rPr lang="en-US" sz="6200" dirty="0"/>
            </a:br>
            <a:endParaRPr lang="en-US" sz="6200" dirty="0"/>
          </a:p>
        </p:txBody>
      </p:sp>
      <p:sp>
        <p:nvSpPr>
          <p:cNvPr id="3" name="Subtitle 2">
            <a:extLst>
              <a:ext uri="{FF2B5EF4-FFF2-40B4-BE49-F238E27FC236}">
                <a16:creationId xmlns:a16="http://schemas.microsoft.com/office/drawing/2014/main" id="{BED4311B-EC27-417D-89A0-BD3EC0FA7B20}"/>
              </a:ext>
            </a:extLst>
          </p:cNvPr>
          <p:cNvSpPr>
            <a:spLocks noGrp="1"/>
          </p:cNvSpPr>
          <p:nvPr>
            <p:ph type="subTitle" idx="1"/>
          </p:nvPr>
        </p:nvSpPr>
        <p:spPr>
          <a:xfrm>
            <a:off x="1524000" y="3840481"/>
            <a:ext cx="9144000" cy="1688782"/>
          </a:xfrm>
        </p:spPr>
        <p:txBody>
          <a:bodyPr>
            <a:normAutofit/>
          </a:bodyPr>
          <a:lstStyle/>
          <a:p>
            <a:pPr algn="l">
              <a:spcBef>
                <a:spcPts val="0"/>
              </a:spcBef>
            </a:pPr>
            <a:r>
              <a:rPr lang="en-US" sz="3600" dirty="0">
                <a:solidFill>
                  <a:srgbClr val="CC2027"/>
                </a:solidFill>
                <a:latin typeface="Calibri" panose="020F0502020204030204" pitchFamily="34" charset="0"/>
                <a:cs typeface="Calibri" panose="020F0502020204030204" pitchFamily="34" charset="0"/>
              </a:rPr>
              <a:t>Zero Trust Security Model </a:t>
            </a:r>
            <a:br>
              <a:rPr lang="en-US" sz="3600" dirty="0">
                <a:solidFill>
                  <a:srgbClr val="CC2027"/>
                </a:solidFill>
                <a:latin typeface="Calibri" panose="020F0502020204030204" pitchFamily="34" charset="0"/>
                <a:cs typeface="Calibri" panose="020F0502020204030204" pitchFamily="34" charset="0"/>
              </a:rPr>
            </a:br>
            <a:r>
              <a:rPr lang="en-US" sz="3600" dirty="0">
                <a:solidFill>
                  <a:srgbClr val="CC2027"/>
                </a:solidFill>
                <a:latin typeface="Calibri" panose="020F0502020204030204" pitchFamily="34" charset="0"/>
                <a:cs typeface="Calibri" panose="020F0502020204030204" pitchFamily="34" charset="0"/>
              </a:rPr>
              <a:t>for the School District Processes</a:t>
            </a:r>
          </a:p>
          <a:p>
            <a:pPr marL="0" marR="0" algn="l" fontAlgn="base">
              <a:spcBef>
                <a:spcPts val="0"/>
              </a:spcBef>
              <a:spcAft>
                <a:spcPts val="0"/>
              </a:spcAft>
            </a:pPr>
            <a:r>
              <a:rPr lang="en-US" sz="1800" dirty="0">
                <a:effectLst/>
                <a:latin typeface="Calibri" panose="020F0502020204030204" pitchFamily="34" charset="0"/>
                <a:ea typeface="Times New Roman" panose="02020603050405020304" pitchFamily="18" charset="0"/>
              </a:rPr>
              <a:t>June 1, 2023</a:t>
            </a:r>
            <a:endParaRPr lang="en-US" sz="1800" dirty="0">
              <a:effectLst/>
              <a:latin typeface="Times New Roman" panose="02020603050405020304" pitchFamily="18" charset="0"/>
              <a:ea typeface="Times New Roman" panose="02020603050405020304" pitchFamily="18" charset="0"/>
            </a:endParaRPr>
          </a:p>
        </p:txBody>
      </p:sp>
      <p:pic>
        <p:nvPicPr>
          <p:cNvPr id="5" name="Picture 4" descr="Logo&#10;&#10;Description automatically generated">
            <a:extLst>
              <a:ext uri="{FF2B5EF4-FFF2-40B4-BE49-F238E27FC236}">
                <a16:creationId xmlns:a16="http://schemas.microsoft.com/office/drawing/2014/main" id="{0086A670-73E6-4852-9977-276CEAD0994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2418861"/>
            <a:ext cx="1036320" cy="1010139"/>
          </a:xfrm>
          <a:prstGeom prst="rect">
            <a:avLst/>
          </a:prstGeom>
        </p:spPr>
      </p:pic>
      <p:sp>
        <p:nvSpPr>
          <p:cNvPr id="6" name="TextBox 5">
            <a:extLst>
              <a:ext uri="{FF2B5EF4-FFF2-40B4-BE49-F238E27FC236}">
                <a16:creationId xmlns:a16="http://schemas.microsoft.com/office/drawing/2014/main" id="{5DB86B05-6691-CDDC-2587-B8CC80E23767}"/>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June 1,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13168267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DBCC1B-E958-48E9-B589-C2C2ACE7A58A}"/>
              </a:ext>
            </a:extLst>
          </p:cNvPr>
          <p:cNvSpPr>
            <a:spLocks noGrp="1"/>
          </p:cNvSpPr>
          <p:nvPr>
            <p:ph type="title"/>
          </p:nvPr>
        </p:nvSpPr>
        <p:spPr/>
        <p:txBody>
          <a:bodyPr/>
          <a:lstStyle/>
          <a:p>
            <a:r>
              <a:rPr lang="en-US" sz="5400" dirty="0">
                <a:latin typeface="Calibri" panose="020F0502020204030204" pitchFamily="34" charset="0"/>
                <a:cs typeface="Arial" panose="020B0604020202020204" pitchFamily="34" charset="0"/>
              </a:rPr>
              <a:t>Diagram the Transaction Flows</a:t>
            </a:r>
          </a:p>
        </p:txBody>
      </p:sp>
      <p:sp>
        <p:nvSpPr>
          <p:cNvPr id="3" name="Content Placeholder 2">
            <a:extLst>
              <a:ext uri="{FF2B5EF4-FFF2-40B4-BE49-F238E27FC236}">
                <a16:creationId xmlns:a16="http://schemas.microsoft.com/office/drawing/2014/main" id="{5166A362-A028-448E-BF33-1B08FDF0CFB9}"/>
              </a:ext>
            </a:extLst>
          </p:cNvPr>
          <p:cNvSpPr>
            <a:spLocks noGrp="1"/>
          </p:cNvSpPr>
          <p:nvPr>
            <p:ph idx="1"/>
          </p:nvPr>
        </p:nvSpPr>
        <p:spPr>
          <a:xfrm>
            <a:off x="838200" y="1825625"/>
            <a:ext cx="10515600" cy="542821"/>
          </a:xfrm>
        </p:spPr>
        <p:txBody>
          <a:bodyPr/>
          <a:lstStyle/>
          <a:p>
            <a:pPr marL="0" indent="0">
              <a:buNone/>
            </a:pPr>
            <a:r>
              <a:rPr lang="en-US" dirty="0"/>
              <a:t>End this step with a new process diagram.</a:t>
            </a:r>
          </a:p>
        </p:txBody>
      </p:sp>
      <p:pic>
        <p:nvPicPr>
          <p:cNvPr id="5" name="Picture 4" descr="Logo&#10;&#10;Description automatically generated">
            <a:extLst>
              <a:ext uri="{FF2B5EF4-FFF2-40B4-BE49-F238E27FC236}">
                <a16:creationId xmlns:a16="http://schemas.microsoft.com/office/drawing/2014/main" id="{005EE486-EF30-90F1-C319-776F5F0FABD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6" name="TextBox 5">
            <a:extLst>
              <a:ext uri="{FF2B5EF4-FFF2-40B4-BE49-F238E27FC236}">
                <a16:creationId xmlns:a16="http://schemas.microsoft.com/office/drawing/2014/main" id="{89925668-B9AC-FA75-0C5D-5192041D3EF7}"/>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June 1,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26679646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4C7173-02DC-4E5E-ACB4-A3B1EDCB41CE}"/>
              </a:ext>
            </a:extLst>
          </p:cNvPr>
          <p:cNvSpPr>
            <a:spLocks noGrp="1"/>
          </p:cNvSpPr>
          <p:nvPr>
            <p:ph type="title"/>
          </p:nvPr>
        </p:nvSpPr>
        <p:spPr/>
        <p:txBody>
          <a:bodyPr>
            <a:normAutofit fontScale="90000"/>
          </a:bodyPr>
          <a:lstStyle/>
          <a:p>
            <a:r>
              <a:rPr lang="en-US" sz="5400" dirty="0">
                <a:latin typeface="Calibri" panose="020F0502020204030204" pitchFamily="34" charset="0"/>
                <a:cs typeface="Arial" panose="020B0604020202020204" pitchFamily="34" charset="0"/>
              </a:rPr>
              <a:t>3 - How to Architect a Zero-Trust Environment</a:t>
            </a:r>
          </a:p>
        </p:txBody>
      </p:sp>
      <p:pic>
        <p:nvPicPr>
          <p:cNvPr id="4" name="Picture 3" descr="Logo&#10;&#10;Description automatically generated">
            <a:extLst>
              <a:ext uri="{FF2B5EF4-FFF2-40B4-BE49-F238E27FC236}">
                <a16:creationId xmlns:a16="http://schemas.microsoft.com/office/drawing/2014/main" id="{53B7D5E5-9C8C-96BA-6B9C-0393088D866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2F61C1B9-3AAA-3045-48F0-3B4B3A332F81}"/>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June 1, 2023</a:t>
            </a:r>
          </a:p>
          <a:p>
            <a:r>
              <a:rPr lang="en-US" sz="1200" b="0" i="0" kern="1200" baseline="0" dirty="0">
                <a:solidFill>
                  <a:schemeClr val="tx1"/>
                </a:solidFill>
                <a:effectLst/>
                <a:latin typeface="+mn-lt"/>
                <a:ea typeface="+mn-ea"/>
                <a:cs typeface="+mn-cs"/>
              </a:rPr>
              <a:t>‘Building a More Cyber Secure Ohio’</a:t>
            </a:r>
          </a:p>
        </p:txBody>
      </p:sp>
      <p:sp>
        <p:nvSpPr>
          <p:cNvPr id="7" name="Content Placeholder 6">
            <a:extLst>
              <a:ext uri="{FF2B5EF4-FFF2-40B4-BE49-F238E27FC236}">
                <a16:creationId xmlns:a16="http://schemas.microsoft.com/office/drawing/2014/main" id="{0431E82F-E8D6-E97B-D436-D7658AC54EB5}"/>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5988029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D0EBF-669E-4CDC-8085-ECB67444A929}"/>
              </a:ext>
            </a:extLst>
          </p:cNvPr>
          <p:cNvSpPr>
            <a:spLocks noGrp="1"/>
          </p:cNvSpPr>
          <p:nvPr>
            <p:ph type="title"/>
          </p:nvPr>
        </p:nvSpPr>
        <p:spPr/>
        <p:txBody>
          <a:bodyPr>
            <a:normAutofit/>
          </a:bodyPr>
          <a:lstStyle/>
          <a:p>
            <a:r>
              <a:rPr lang="en-US" sz="4900" dirty="0">
                <a:latin typeface="Calibri" panose="020F0502020204030204" pitchFamily="34" charset="0"/>
                <a:cs typeface="Arial" panose="020B0604020202020204" pitchFamily="34" charset="0"/>
              </a:rPr>
              <a:t>4 - Create Zero Trust Policy</a:t>
            </a:r>
          </a:p>
        </p:txBody>
      </p:sp>
      <p:sp>
        <p:nvSpPr>
          <p:cNvPr id="3" name="Content Placeholder 2">
            <a:extLst>
              <a:ext uri="{FF2B5EF4-FFF2-40B4-BE49-F238E27FC236}">
                <a16:creationId xmlns:a16="http://schemas.microsoft.com/office/drawing/2014/main" id="{320FD905-A6BA-4724-9C44-09C0296837AD}"/>
              </a:ext>
            </a:extLst>
          </p:cNvPr>
          <p:cNvSpPr>
            <a:spLocks noGrp="1"/>
          </p:cNvSpPr>
          <p:nvPr>
            <p:ph idx="1"/>
          </p:nvPr>
        </p:nvSpPr>
        <p:spPr>
          <a:xfrm>
            <a:off x="838200" y="1825625"/>
            <a:ext cx="3356429" cy="4351338"/>
          </a:xfrm>
        </p:spPr>
        <p:txBody>
          <a:bodyPr/>
          <a:lstStyle/>
          <a:p>
            <a:pPr marL="0" indent="0">
              <a:buNone/>
            </a:pPr>
            <a:r>
              <a:rPr lang="en-US" sz="2400" dirty="0">
                <a:effectLst/>
                <a:latin typeface="Calibri" panose="020F0502020204030204" pitchFamily="34" charset="0"/>
                <a:ea typeface="Calibri" panose="020F0502020204030204" pitchFamily="34" charset="0"/>
                <a:cs typeface="Times New Roman" panose="02020603050405020304" pitchFamily="18" charset="0"/>
              </a:rPr>
              <a:t>We will use the who, what, when, where, why, and how questions to develop the Zero Trust Security Polices to enforce the least access in segmenting the network and our business.  This chart shows how the Kipling Method can be used for least access.</a:t>
            </a:r>
          </a:p>
          <a:p>
            <a:pPr marL="0" indent="0">
              <a:buNone/>
            </a:pPr>
            <a:endParaRPr lang="en-US" dirty="0"/>
          </a:p>
        </p:txBody>
      </p:sp>
      <p:graphicFrame>
        <p:nvGraphicFramePr>
          <p:cNvPr id="4" name="Table 3">
            <a:extLst>
              <a:ext uri="{FF2B5EF4-FFF2-40B4-BE49-F238E27FC236}">
                <a16:creationId xmlns:a16="http://schemas.microsoft.com/office/drawing/2014/main" id="{95566C0A-A690-488D-846B-508A32918408}"/>
              </a:ext>
            </a:extLst>
          </p:cNvPr>
          <p:cNvGraphicFramePr>
            <a:graphicFrameLocks noGrp="1"/>
          </p:cNvGraphicFramePr>
          <p:nvPr>
            <p:extLst>
              <p:ext uri="{D42A27DB-BD31-4B8C-83A1-F6EECF244321}">
                <p14:modId xmlns:p14="http://schemas.microsoft.com/office/powerpoint/2010/main" val="1431563088"/>
              </p:ext>
            </p:extLst>
          </p:nvPr>
        </p:nvGraphicFramePr>
        <p:xfrm>
          <a:off x="4372428" y="1825625"/>
          <a:ext cx="6981372" cy="2924341"/>
        </p:xfrm>
        <a:graphic>
          <a:graphicData uri="http://schemas.openxmlformats.org/drawingml/2006/table">
            <a:tbl>
              <a:tblPr firstRow="1" firstCol="1" bandRow="1">
                <a:tableStyleId>{F5AB1C69-6EDB-4FF4-983F-18BD219EF322}</a:tableStyleId>
              </a:tblPr>
              <a:tblGrid>
                <a:gridCol w="1001487">
                  <a:extLst>
                    <a:ext uri="{9D8B030D-6E8A-4147-A177-3AD203B41FA5}">
                      <a16:colId xmlns:a16="http://schemas.microsoft.com/office/drawing/2014/main" val="4055059677"/>
                    </a:ext>
                  </a:extLst>
                </a:gridCol>
                <a:gridCol w="914400">
                  <a:extLst>
                    <a:ext uri="{9D8B030D-6E8A-4147-A177-3AD203B41FA5}">
                      <a16:colId xmlns:a16="http://schemas.microsoft.com/office/drawing/2014/main" val="366111054"/>
                    </a:ext>
                  </a:extLst>
                </a:gridCol>
                <a:gridCol w="841828">
                  <a:extLst>
                    <a:ext uri="{9D8B030D-6E8A-4147-A177-3AD203B41FA5}">
                      <a16:colId xmlns:a16="http://schemas.microsoft.com/office/drawing/2014/main" val="3008477149"/>
                    </a:ext>
                  </a:extLst>
                </a:gridCol>
                <a:gridCol w="811121">
                  <a:extLst>
                    <a:ext uri="{9D8B030D-6E8A-4147-A177-3AD203B41FA5}">
                      <a16:colId xmlns:a16="http://schemas.microsoft.com/office/drawing/2014/main" val="3051487252"/>
                    </a:ext>
                  </a:extLst>
                </a:gridCol>
                <a:gridCol w="660693">
                  <a:extLst>
                    <a:ext uri="{9D8B030D-6E8A-4147-A177-3AD203B41FA5}">
                      <a16:colId xmlns:a16="http://schemas.microsoft.com/office/drawing/2014/main" val="768527654"/>
                    </a:ext>
                  </a:extLst>
                </a:gridCol>
                <a:gridCol w="1092135">
                  <a:extLst>
                    <a:ext uri="{9D8B030D-6E8A-4147-A177-3AD203B41FA5}">
                      <a16:colId xmlns:a16="http://schemas.microsoft.com/office/drawing/2014/main" val="1377631181"/>
                    </a:ext>
                  </a:extLst>
                </a:gridCol>
                <a:gridCol w="1659708">
                  <a:extLst>
                    <a:ext uri="{9D8B030D-6E8A-4147-A177-3AD203B41FA5}">
                      <a16:colId xmlns:a16="http://schemas.microsoft.com/office/drawing/2014/main" val="2211691342"/>
                    </a:ext>
                  </a:extLst>
                </a:gridCol>
              </a:tblGrid>
              <a:tr h="198738">
                <a:tc>
                  <a:txBody>
                    <a:bodyPr/>
                    <a:lstStyle/>
                    <a:p>
                      <a:pPr marL="0" marR="0">
                        <a:lnSpc>
                          <a:spcPct val="107000"/>
                        </a:lnSpc>
                        <a:spcBef>
                          <a:spcPts val="0"/>
                        </a:spcBef>
                        <a:spcAft>
                          <a:spcPts val="0"/>
                        </a:spcAft>
                      </a:pPr>
                      <a:r>
                        <a:rPr lang="en-US" sz="1400">
                          <a:solidFill>
                            <a:schemeClr val="tx1"/>
                          </a:solidFill>
                          <a:effectLst/>
                        </a:rPr>
                        <a:t> </a:t>
                      </a:r>
                      <a:endPar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a:solidFill>
                            <a:schemeClr val="tx1"/>
                          </a:solidFill>
                          <a:effectLst/>
                        </a:rPr>
                        <a:t>Who</a:t>
                      </a:r>
                      <a:endPar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a:solidFill>
                            <a:schemeClr val="tx1"/>
                          </a:solidFill>
                          <a:effectLst/>
                        </a:rPr>
                        <a:t>What</a:t>
                      </a:r>
                      <a:endPar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a:solidFill>
                            <a:schemeClr val="tx1"/>
                          </a:solidFill>
                          <a:effectLst/>
                        </a:rPr>
                        <a:t>When</a:t>
                      </a:r>
                      <a:endPar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a:solidFill>
                            <a:schemeClr val="tx1"/>
                          </a:solidFill>
                          <a:effectLst/>
                        </a:rPr>
                        <a:t>Where</a:t>
                      </a:r>
                      <a:endPar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a:solidFill>
                            <a:schemeClr val="tx1"/>
                          </a:solidFill>
                          <a:effectLst/>
                        </a:rPr>
                        <a:t>Why</a:t>
                      </a:r>
                      <a:endPar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400">
                          <a:solidFill>
                            <a:schemeClr val="tx1"/>
                          </a:solidFill>
                          <a:effectLst/>
                        </a:rPr>
                        <a:t>How</a:t>
                      </a:r>
                      <a:endPar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95028999"/>
                  </a:ext>
                </a:extLst>
              </a:tr>
              <a:tr h="406672">
                <a:tc>
                  <a:txBody>
                    <a:bodyPr/>
                    <a:lstStyle/>
                    <a:p>
                      <a:pPr marL="0" marR="0">
                        <a:lnSpc>
                          <a:spcPct val="107000"/>
                        </a:lnSpc>
                        <a:spcBef>
                          <a:spcPts val="0"/>
                        </a:spcBef>
                        <a:spcAft>
                          <a:spcPts val="0"/>
                        </a:spcAft>
                      </a:pPr>
                      <a:r>
                        <a:rPr lang="en-US" sz="1400">
                          <a:solidFill>
                            <a:schemeClr val="tx1"/>
                          </a:solidFill>
                          <a:effectLst/>
                        </a:rPr>
                        <a:t>Method</a:t>
                      </a:r>
                      <a:endPar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a:solidFill>
                            <a:schemeClr val="tx1"/>
                          </a:solidFill>
                          <a:effectLst/>
                        </a:rPr>
                        <a:t>User-ID</a:t>
                      </a:r>
                      <a:endPar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a:solidFill>
                            <a:schemeClr val="tx1"/>
                          </a:solidFill>
                          <a:effectLst/>
                        </a:rPr>
                        <a:t>App-ID</a:t>
                      </a:r>
                      <a:endPar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a:solidFill>
                            <a:schemeClr val="tx1"/>
                          </a:solidFill>
                          <a:effectLst/>
                        </a:rPr>
                        <a:t>Time limits</a:t>
                      </a:r>
                      <a:endPar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a:solidFill>
                            <a:schemeClr val="tx1"/>
                          </a:solidFill>
                          <a:effectLst/>
                        </a:rPr>
                        <a:t>System object</a:t>
                      </a:r>
                      <a:endPar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a:solidFill>
                            <a:schemeClr val="tx1"/>
                          </a:solidFill>
                          <a:effectLst/>
                        </a:rPr>
                        <a:t>Classification</a:t>
                      </a:r>
                      <a:endPar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a:solidFill>
                            <a:schemeClr val="tx1"/>
                          </a:solidFill>
                          <a:effectLst/>
                        </a:rPr>
                        <a:t>Content-ID</a:t>
                      </a:r>
                      <a:endPar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23354962"/>
                  </a:ext>
                </a:extLst>
              </a:tr>
              <a:tr h="614606">
                <a:tc>
                  <a:txBody>
                    <a:bodyPr/>
                    <a:lstStyle/>
                    <a:p>
                      <a:pPr marL="0" marR="0">
                        <a:lnSpc>
                          <a:spcPct val="107000"/>
                        </a:lnSpc>
                        <a:spcBef>
                          <a:spcPts val="0"/>
                        </a:spcBef>
                        <a:spcAft>
                          <a:spcPts val="0"/>
                        </a:spcAft>
                      </a:pPr>
                      <a:r>
                        <a:rPr lang="en-US" sz="1400">
                          <a:solidFill>
                            <a:schemeClr val="tx1"/>
                          </a:solidFill>
                          <a:effectLst/>
                        </a:rPr>
                        <a:t>Onsite</a:t>
                      </a:r>
                    </a:p>
                    <a:p>
                      <a:pPr marL="0" marR="0">
                        <a:lnSpc>
                          <a:spcPct val="107000"/>
                        </a:lnSpc>
                        <a:spcBef>
                          <a:spcPts val="0"/>
                        </a:spcBef>
                        <a:spcAft>
                          <a:spcPts val="0"/>
                        </a:spcAft>
                      </a:pPr>
                      <a:r>
                        <a:rPr lang="en-US" sz="1400">
                          <a:solidFill>
                            <a:schemeClr val="tx1"/>
                          </a:solidFill>
                          <a:effectLst/>
                        </a:rPr>
                        <a:t> </a:t>
                      </a:r>
                      <a:endPar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a:solidFill>
                            <a:schemeClr val="tx1"/>
                          </a:solidFill>
                          <a:effectLst/>
                        </a:rPr>
                        <a:t>Users</a:t>
                      </a:r>
                      <a:endPar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a:solidFill>
                            <a:schemeClr val="tx1"/>
                          </a:solidFill>
                          <a:effectLst/>
                        </a:rPr>
                        <a:t>Digital Safe</a:t>
                      </a:r>
                      <a:endPar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dirty="0">
                          <a:solidFill>
                            <a:schemeClr val="tx1"/>
                          </a:solidFill>
                          <a:effectLst/>
                        </a:rPr>
                        <a:t>Any</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dirty="0">
                          <a:solidFill>
                            <a:schemeClr val="tx1"/>
                          </a:solidFill>
                          <a:effectLst/>
                        </a:rPr>
                        <a:t>Onsite</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a:solidFill>
                            <a:schemeClr val="tx1"/>
                          </a:solidFill>
                          <a:effectLst/>
                        </a:rPr>
                        <a:t>Toxic (high value data)</a:t>
                      </a:r>
                      <a:endPar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a:solidFill>
                            <a:schemeClr val="tx1"/>
                          </a:solidFill>
                          <a:effectLst/>
                        </a:rPr>
                        <a:t>Inspect (security profiles), log traffic</a:t>
                      </a:r>
                      <a:endPar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37049333"/>
                  </a:ext>
                </a:extLst>
              </a:tr>
              <a:tr h="614606">
                <a:tc>
                  <a:txBody>
                    <a:bodyPr/>
                    <a:lstStyle/>
                    <a:p>
                      <a:pPr marL="0" marR="0">
                        <a:lnSpc>
                          <a:spcPct val="107000"/>
                        </a:lnSpc>
                        <a:spcBef>
                          <a:spcPts val="0"/>
                        </a:spcBef>
                        <a:spcAft>
                          <a:spcPts val="0"/>
                        </a:spcAft>
                      </a:pPr>
                      <a:r>
                        <a:rPr lang="en-US" sz="1400">
                          <a:solidFill>
                            <a:schemeClr val="tx1"/>
                          </a:solidFill>
                          <a:effectLst/>
                        </a:rPr>
                        <a:t>Colocation</a:t>
                      </a:r>
                      <a:endPar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a:solidFill>
                            <a:schemeClr val="tx1"/>
                          </a:solidFill>
                          <a:effectLst/>
                        </a:rPr>
                        <a:t>Technician</a:t>
                      </a:r>
                      <a:endPar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a:solidFill>
                            <a:schemeClr val="tx1"/>
                          </a:solidFill>
                          <a:effectLst/>
                        </a:rPr>
                        <a:t>Digital Safe</a:t>
                      </a:r>
                      <a:endPar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a:solidFill>
                            <a:schemeClr val="tx1"/>
                          </a:solidFill>
                          <a:effectLst/>
                        </a:rPr>
                        <a:t>Any</a:t>
                      </a:r>
                      <a:endPar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a:solidFill>
                            <a:schemeClr val="tx1"/>
                          </a:solidFill>
                          <a:effectLst/>
                        </a:rPr>
                        <a:t>Onsite</a:t>
                      </a:r>
                      <a:endPar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a:solidFill>
                            <a:schemeClr val="tx1"/>
                          </a:solidFill>
                          <a:effectLst/>
                        </a:rPr>
                        <a:t>Toxic (high value data)</a:t>
                      </a:r>
                      <a:endPar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a:solidFill>
                            <a:schemeClr val="tx1"/>
                          </a:solidFill>
                          <a:effectLst/>
                        </a:rPr>
                        <a:t>Inspect (security profiles), log traffic</a:t>
                      </a:r>
                      <a:endPar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60893444"/>
                  </a:ext>
                </a:extLst>
              </a:tr>
              <a:tr h="1030474">
                <a:tc>
                  <a:txBody>
                    <a:bodyPr/>
                    <a:lstStyle/>
                    <a:p>
                      <a:pPr marL="0" marR="0">
                        <a:lnSpc>
                          <a:spcPct val="107000"/>
                        </a:lnSpc>
                        <a:spcBef>
                          <a:spcPts val="0"/>
                        </a:spcBef>
                        <a:spcAft>
                          <a:spcPts val="0"/>
                        </a:spcAft>
                      </a:pPr>
                      <a:r>
                        <a:rPr lang="en-US" sz="1400">
                          <a:solidFill>
                            <a:schemeClr val="tx1"/>
                          </a:solidFill>
                          <a:effectLst/>
                        </a:rPr>
                        <a:t>Destruction</a:t>
                      </a:r>
                      <a:endPar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a:solidFill>
                            <a:schemeClr val="tx1"/>
                          </a:solidFill>
                          <a:effectLst/>
                        </a:rPr>
                        <a:t>Sanitizer and Verifier</a:t>
                      </a:r>
                      <a:endPar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a:solidFill>
                            <a:schemeClr val="tx1"/>
                          </a:solidFill>
                          <a:effectLst/>
                        </a:rPr>
                        <a:t>Reconcile App</a:t>
                      </a:r>
                      <a:endPar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a:solidFill>
                            <a:schemeClr val="tx1"/>
                          </a:solidFill>
                          <a:effectLst/>
                        </a:rPr>
                        <a:t>Work Hours</a:t>
                      </a:r>
                      <a:endPar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a:solidFill>
                            <a:schemeClr val="tx1"/>
                          </a:solidFill>
                          <a:effectLst/>
                        </a:rPr>
                        <a:t>Onsite</a:t>
                      </a:r>
                      <a:endPar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a:solidFill>
                            <a:schemeClr val="tx1"/>
                          </a:solidFill>
                          <a:effectLst/>
                        </a:rPr>
                        <a:t>Toxic (high value data)</a:t>
                      </a:r>
                      <a:endParaRPr lang="en-US"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dirty="0">
                          <a:solidFill>
                            <a:schemeClr val="tx1"/>
                          </a:solidFill>
                          <a:effectLst/>
                        </a:rPr>
                        <a:t>Inspect (security profiles), log traffic</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747859"/>
                  </a:ext>
                </a:extLst>
              </a:tr>
            </a:tbl>
          </a:graphicData>
        </a:graphic>
      </p:graphicFrame>
      <p:pic>
        <p:nvPicPr>
          <p:cNvPr id="5" name="Picture 4" descr="Logo&#10;&#10;Description automatically generated">
            <a:extLst>
              <a:ext uri="{FF2B5EF4-FFF2-40B4-BE49-F238E27FC236}">
                <a16:creationId xmlns:a16="http://schemas.microsoft.com/office/drawing/2014/main" id="{8A30ED49-6C82-4B1E-3210-6C17D62D655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6" name="TextBox 5">
            <a:extLst>
              <a:ext uri="{FF2B5EF4-FFF2-40B4-BE49-F238E27FC236}">
                <a16:creationId xmlns:a16="http://schemas.microsoft.com/office/drawing/2014/main" id="{C645B3C0-62BD-F3AD-A01D-9C46319C42E9}"/>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June 1,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8484420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1612AD-F4AA-4784-BA46-B10B42D6B8D4}"/>
              </a:ext>
            </a:extLst>
          </p:cNvPr>
          <p:cNvSpPr>
            <a:spLocks noGrp="1"/>
          </p:cNvSpPr>
          <p:nvPr>
            <p:ph type="title"/>
          </p:nvPr>
        </p:nvSpPr>
        <p:spPr/>
        <p:txBody>
          <a:bodyPr>
            <a:normAutofit/>
          </a:bodyPr>
          <a:lstStyle/>
          <a:p>
            <a:r>
              <a:rPr lang="en-US" sz="4900" dirty="0">
                <a:latin typeface="Calibri" panose="020F0502020204030204" pitchFamily="34" charset="0"/>
                <a:cs typeface="Arial" panose="020B0604020202020204" pitchFamily="34" charset="0"/>
              </a:rPr>
              <a:t>5 - Maintain and Monitor the Network</a:t>
            </a:r>
          </a:p>
        </p:txBody>
      </p:sp>
      <p:sp>
        <p:nvSpPr>
          <p:cNvPr id="3" name="Content Placeholder 2">
            <a:extLst>
              <a:ext uri="{FF2B5EF4-FFF2-40B4-BE49-F238E27FC236}">
                <a16:creationId xmlns:a16="http://schemas.microsoft.com/office/drawing/2014/main" id="{547525CE-C00B-47DB-BDE4-AA09214CA4E8}"/>
              </a:ext>
            </a:extLst>
          </p:cNvPr>
          <p:cNvSpPr>
            <a:spLocks noGrp="1"/>
          </p:cNvSpPr>
          <p:nvPr>
            <p:ph idx="1"/>
          </p:nvPr>
        </p:nvSpPr>
        <p:spPr>
          <a:xfrm>
            <a:off x="838200" y="1825625"/>
            <a:ext cx="10515600" cy="4351338"/>
          </a:xfrm>
        </p:spPr>
        <p:txBody>
          <a:bodyPr>
            <a:normAutofit/>
          </a:bodyPr>
          <a:lstStyle/>
          <a:p>
            <a:pPr marL="342900" marR="0" lvl="0" indent="-342900" algn="just">
              <a:lnSpc>
                <a:spcPct val="107000"/>
              </a:lnSpc>
              <a:spcBef>
                <a:spcPts val="0"/>
              </a:spcBef>
              <a:spcAft>
                <a:spcPts val="0"/>
              </a:spcAft>
              <a:buFont typeface="Wingdings" panose="05000000000000000000" pitchFamily="2" charset="2"/>
              <a:buChar char=""/>
            </a:pPr>
            <a:r>
              <a:rPr lang="en-US" sz="2000" u="none" strike="noStrike"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Log</a:t>
            </a:r>
            <a:r>
              <a:rPr lang="en-US" sz="20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all internal and external traffic to an analytics database.</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07000"/>
              </a:lnSpc>
              <a:spcBef>
                <a:spcPts val="0"/>
              </a:spcBef>
              <a:spcAft>
                <a:spcPts val="0"/>
              </a:spcAft>
              <a:buFont typeface="Wingdings" panose="05000000000000000000" pitchFamily="2" charset="2"/>
              <a:buChar char=""/>
            </a:pPr>
            <a:r>
              <a:rPr lang="en-US" sz="20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Update policies and add new protect surfaces based on the intelligence gathered.</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07000"/>
              </a:lnSpc>
              <a:spcBef>
                <a:spcPts val="0"/>
              </a:spcBef>
              <a:spcAft>
                <a:spcPts val="0"/>
              </a:spcAft>
              <a:buFont typeface="Wingdings" panose="05000000000000000000" pitchFamily="2" charset="2"/>
              <a:buChar char=""/>
            </a:pPr>
            <a:r>
              <a:rPr lang="en-US" sz="20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Identify unusual behavior that may show an intrusion or threat.</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07000"/>
              </a:lnSpc>
              <a:spcBef>
                <a:spcPts val="0"/>
              </a:spcBef>
              <a:spcAft>
                <a:spcPts val="0"/>
              </a:spcAft>
              <a:buFont typeface="Wingdings" panose="05000000000000000000" pitchFamily="2" charset="2"/>
              <a:buChar char=""/>
            </a:pPr>
            <a:r>
              <a:rPr lang="en-US" sz="20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Identify the root cause of alerts and respond immediately.</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07000"/>
              </a:lnSpc>
              <a:spcBef>
                <a:spcPts val="0"/>
              </a:spcBef>
              <a:spcAft>
                <a:spcPts val="0"/>
              </a:spcAft>
              <a:buFont typeface="Wingdings" panose="05000000000000000000" pitchFamily="2" charset="2"/>
              <a:buChar char=""/>
            </a:pPr>
            <a:r>
              <a:rPr lang="en-US" sz="20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Highlight any new protect surface you did not originally consider.</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07000"/>
              </a:lnSpc>
              <a:spcBef>
                <a:spcPts val="0"/>
              </a:spcBef>
              <a:spcAft>
                <a:spcPts val="0"/>
              </a:spcAft>
              <a:buFont typeface="Wingdings" panose="05000000000000000000" pitchFamily="2" charset="2"/>
              <a:buChar char=""/>
            </a:pPr>
            <a:r>
              <a:rPr lang="en-US" sz="20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Use an industry tool to help measure progress toward a best-practice configuration and posture.</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07000"/>
              </a:lnSpc>
              <a:spcBef>
                <a:spcPts val="0"/>
              </a:spcBef>
              <a:spcAft>
                <a:spcPts val="0"/>
              </a:spcAft>
              <a:buFont typeface="Wingdings" panose="05000000000000000000" pitchFamily="2" charset="2"/>
              <a:buChar char=""/>
            </a:pPr>
            <a:r>
              <a:rPr lang="en-US" sz="20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Continue to m</a:t>
            </a:r>
            <a:r>
              <a:rPr lang="en-US" sz="2000" u="none" strike="noStrike"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onitor</a:t>
            </a:r>
            <a:r>
              <a:rPr lang="en-US" sz="20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network activity using standard and custom reports.</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07000"/>
              </a:lnSpc>
              <a:spcBef>
                <a:spcPts val="0"/>
              </a:spcBef>
              <a:spcAft>
                <a:spcPts val="0"/>
              </a:spcAft>
              <a:buFont typeface="Wingdings" panose="05000000000000000000" pitchFamily="2" charset="2"/>
              <a:buChar char=""/>
            </a:pPr>
            <a:r>
              <a:rPr lang="en-US" sz="20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Create training to ensure that existing and new members of your team understand the strategy and the implementation.  Update training when systems or regulations change.</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07000"/>
              </a:lnSpc>
              <a:spcBef>
                <a:spcPts val="0"/>
              </a:spcBef>
              <a:spcAft>
                <a:spcPts val="800"/>
              </a:spcAft>
              <a:buFont typeface="Wingdings" panose="05000000000000000000" pitchFamily="2" charset="2"/>
              <a:buChar char=""/>
            </a:pPr>
            <a:r>
              <a:rPr lang="en-US" sz="20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Continue to automate actions and responses.</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1662809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CB3953D-8176-4C6F-AD14-4B480050D1D9}" type="slidenum">
              <a:rPr lang="en-US" smtClean="0"/>
              <a:t>14</a:t>
            </a:fld>
            <a:endParaRPr lang="en-US" dirty="0"/>
          </a:p>
        </p:txBody>
      </p:sp>
      <p:sp>
        <p:nvSpPr>
          <p:cNvPr id="9" name="Title 1">
            <a:extLst>
              <a:ext uri="{FF2B5EF4-FFF2-40B4-BE49-F238E27FC236}">
                <a16:creationId xmlns:a16="http://schemas.microsoft.com/office/drawing/2014/main" id="{32DFCBDB-CA1F-4AFA-8CEA-FB375C75ABE3}"/>
              </a:ext>
            </a:extLst>
          </p:cNvPr>
          <p:cNvSpPr>
            <a:spLocks noGrp="1"/>
          </p:cNvSpPr>
          <p:nvPr>
            <p:ph type="title"/>
          </p:nvPr>
        </p:nvSpPr>
        <p:spPr>
          <a:xfrm>
            <a:off x="838200" y="365125"/>
            <a:ext cx="10515600" cy="1325563"/>
          </a:xfrm>
        </p:spPr>
        <p:txBody>
          <a:bodyPr>
            <a:normAutofit/>
          </a:bodyPr>
          <a:lstStyle/>
          <a:p>
            <a:pPr algn="l"/>
            <a:r>
              <a:rPr lang="en-US" sz="4900" dirty="0">
                <a:latin typeface="Calibri" panose="020F0502020204030204" pitchFamily="34" charset="0"/>
                <a:cs typeface="Arial" panose="020B0604020202020204" pitchFamily="34" charset="0"/>
              </a:rPr>
              <a:t>Questions</a:t>
            </a:r>
          </a:p>
        </p:txBody>
      </p:sp>
      <p:pic>
        <p:nvPicPr>
          <p:cNvPr id="7" name="Content Placeholder 4">
            <a:extLst>
              <a:ext uri="{FF2B5EF4-FFF2-40B4-BE49-F238E27FC236}">
                <a16:creationId xmlns:a16="http://schemas.microsoft.com/office/drawing/2014/main" id="{3ED19960-165A-4897-A58E-7C82DFBDEC2D}"/>
              </a:ext>
            </a:extLst>
          </p:cNvPr>
          <p:cNvPicPr>
            <a:picLocks noGrp="1" noChangeAspect="1"/>
          </p:cNvPicPr>
          <p:nvPr>
            <p:ph idx="1"/>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4183256" y="2291316"/>
            <a:ext cx="3825488" cy="3825488"/>
          </a:xfrm>
        </p:spPr>
      </p:pic>
      <p:sp>
        <p:nvSpPr>
          <p:cNvPr id="2" name="Text Placeholder 1">
            <a:extLst>
              <a:ext uri="{FF2B5EF4-FFF2-40B4-BE49-F238E27FC236}">
                <a16:creationId xmlns:a16="http://schemas.microsoft.com/office/drawing/2014/main" id="{93CA3041-7632-163E-3EC2-7FAFCBE55B4B}"/>
              </a:ext>
            </a:extLst>
          </p:cNvPr>
          <p:cNvSpPr>
            <a:spLocks noGrp="1"/>
          </p:cNvSpPr>
          <p:nvPr>
            <p:ph type="body" idx="4294967295"/>
          </p:nvPr>
        </p:nvSpPr>
        <p:spPr>
          <a:xfrm>
            <a:off x="838200" y="1825625"/>
            <a:ext cx="10515600" cy="465691"/>
          </a:xfrm>
        </p:spPr>
        <p:txBody>
          <a:bodyPr>
            <a:normAutofit lnSpcReduction="10000"/>
          </a:bodyPr>
          <a:lstStyle/>
          <a:p>
            <a:pPr marL="0" marR="0" lvl="0" indent="0" algn="l" defTabSz="914400" rtl="0" eaLnBrk="1" fontAlgn="auto" latinLnBrk="0" hangingPunct="1">
              <a:lnSpc>
                <a:spcPct val="90000"/>
              </a:lnSpc>
              <a:spcBef>
                <a:spcPts val="1000"/>
              </a:spcBef>
              <a:spcAft>
                <a:spcPts val="0"/>
              </a:spcAft>
              <a:buClrTx/>
              <a:buSzTx/>
              <a:buNone/>
              <a:tabLst/>
              <a:defRPr/>
            </a:pPr>
            <a:r>
              <a:rPr lang="en-US" sz="2800" b="0" i="0" kern="1200" baseline="0" dirty="0">
                <a:solidFill>
                  <a:schemeClr val="tx1"/>
                </a:solidFill>
                <a:effectLst/>
                <a:latin typeface="+mn-lt"/>
                <a:ea typeface="+mn-ea"/>
                <a:cs typeface="+mn-cs"/>
              </a:rPr>
              <a:t>‘Building a More Cyber Secure Ohio’</a:t>
            </a:r>
            <a:endParaRPr lang="en-US" dirty="0">
              <a:effectLst/>
            </a:endParaRPr>
          </a:p>
        </p:txBody>
      </p:sp>
      <p:pic>
        <p:nvPicPr>
          <p:cNvPr id="3" name="Picture 2" descr="Logo&#10;&#10;Description automatically generated">
            <a:extLst>
              <a:ext uri="{FF2B5EF4-FFF2-40B4-BE49-F238E27FC236}">
                <a16:creationId xmlns:a16="http://schemas.microsoft.com/office/drawing/2014/main" id="{4C32611D-D80C-B4E5-9E38-CE11F480CDC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17757B81-54DF-48C6-0EBB-44F3708E31C7}"/>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June 1,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4091117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9CA7D5-822F-4523-B3B5-FBF7DFF8FF53}"/>
              </a:ext>
            </a:extLst>
          </p:cNvPr>
          <p:cNvSpPr>
            <a:spLocks noGrp="1"/>
          </p:cNvSpPr>
          <p:nvPr>
            <p:ph type="title"/>
          </p:nvPr>
        </p:nvSpPr>
        <p:spPr/>
        <p:txBody>
          <a:bodyPr>
            <a:normAutofit/>
          </a:bodyPr>
          <a:lstStyle/>
          <a:p>
            <a:r>
              <a:rPr lang="en-US" sz="5400" dirty="0">
                <a:latin typeface="Calibri" panose="020F0502020204030204" pitchFamily="34" charset="0"/>
                <a:cs typeface="Arial" panose="020B0604020202020204" pitchFamily="34" charset="0"/>
              </a:rPr>
              <a:t>Table of Contents</a:t>
            </a:r>
          </a:p>
        </p:txBody>
      </p:sp>
      <p:sp>
        <p:nvSpPr>
          <p:cNvPr id="3" name="Content Placeholder 2">
            <a:extLst>
              <a:ext uri="{FF2B5EF4-FFF2-40B4-BE49-F238E27FC236}">
                <a16:creationId xmlns:a16="http://schemas.microsoft.com/office/drawing/2014/main" id="{07CC858C-482D-40F2-9384-ED2ECBEE7CD0}"/>
              </a:ext>
            </a:extLst>
          </p:cNvPr>
          <p:cNvSpPr>
            <a:spLocks noGrp="1"/>
          </p:cNvSpPr>
          <p:nvPr>
            <p:ph idx="1"/>
          </p:nvPr>
        </p:nvSpPr>
        <p:spPr>
          <a:xfrm>
            <a:off x="838199" y="1825625"/>
            <a:ext cx="6810829" cy="4351338"/>
          </a:xfrm>
        </p:spPr>
        <p:txBody>
          <a:bodyPr>
            <a:normAutofit/>
          </a:bodyPr>
          <a:lstStyle/>
          <a:p>
            <a:pPr marL="457200" indent="-457200">
              <a:buFont typeface="+mj-lt"/>
              <a:buAutoNum type="arabicPeriod"/>
            </a:pPr>
            <a:r>
              <a:rPr lang="en-US" sz="2400" dirty="0"/>
              <a:t>Executive Order and FISMA 2021</a:t>
            </a:r>
          </a:p>
          <a:p>
            <a:pPr marL="457200" indent="-457200">
              <a:buFont typeface="+mj-lt"/>
              <a:buAutoNum type="arabicPeriod"/>
            </a:pPr>
            <a:r>
              <a:rPr lang="en-US" sz="2400" dirty="0"/>
              <a:t>John </a:t>
            </a:r>
            <a:r>
              <a:rPr lang="en-US" sz="2400" dirty="0" err="1"/>
              <a:t>Kindervag’s</a:t>
            </a:r>
            <a:r>
              <a:rPr lang="en-US" sz="2400" dirty="0"/>
              <a:t> 5 Step Zero Trust Model </a:t>
            </a:r>
          </a:p>
          <a:p>
            <a:pPr marL="457200" indent="-457200">
              <a:buFont typeface="+mj-lt"/>
              <a:buAutoNum type="arabicPeriod"/>
            </a:pPr>
            <a:r>
              <a:rPr lang="en-US" sz="2400" dirty="0"/>
              <a:t>Define the Protect Surface</a:t>
            </a:r>
          </a:p>
          <a:p>
            <a:pPr marL="457200" indent="-457200">
              <a:buFont typeface="+mj-lt"/>
              <a:buAutoNum type="arabicPeriod"/>
            </a:pPr>
            <a:r>
              <a:rPr lang="en-US" sz="2400" dirty="0"/>
              <a:t>Map the Transaction Flows</a:t>
            </a:r>
          </a:p>
          <a:p>
            <a:pPr marL="457200" indent="-457200">
              <a:buFont typeface="+mj-lt"/>
              <a:buAutoNum type="arabicPeriod"/>
            </a:pPr>
            <a:r>
              <a:rPr lang="en-US" sz="2400" dirty="0"/>
              <a:t>How to Architect a Zero-Trust Environment</a:t>
            </a:r>
          </a:p>
          <a:p>
            <a:pPr marL="457200" indent="-457200">
              <a:buFont typeface="+mj-lt"/>
              <a:buAutoNum type="arabicPeriod"/>
            </a:pPr>
            <a:r>
              <a:rPr lang="en-US" sz="2400" dirty="0"/>
              <a:t>Create Zero Trust Plan</a:t>
            </a:r>
          </a:p>
          <a:p>
            <a:pPr marL="457200" indent="-457200">
              <a:buFont typeface="+mj-lt"/>
              <a:buAutoNum type="arabicPeriod"/>
            </a:pPr>
            <a:r>
              <a:rPr lang="en-US" sz="2400" dirty="0"/>
              <a:t>Maintain and Monitor the Network</a:t>
            </a:r>
          </a:p>
          <a:p>
            <a:pPr marL="457200" indent="-457200">
              <a:buFont typeface="+mj-lt"/>
              <a:buAutoNum type="arabicPeriod"/>
            </a:pPr>
            <a:r>
              <a:rPr lang="en-US" sz="2400" dirty="0"/>
              <a:t>Questions</a:t>
            </a:r>
          </a:p>
          <a:p>
            <a:pPr marL="0" indent="0">
              <a:buNone/>
            </a:pPr>
            <a:endParaRPr lang="en-US" sz="2400" dirty="0"/>
          </a:p>
        </p:txBody>
      </p:sp>
      <p:pic>
        <p:nvPicPr>
          <p:cNvPr id="4" name="Picture 3" descr="Logo&#10;&#10;Description automatically generated">
            <a:extLst>
              <a:ext uri="{FF2B5EF4-FFF2-40B4-BE49-F238E27FC236}">
                <a16:creationId xmlns:a16="http://schemas.microsoft.com/office/drawing/2014/main" id="{C2D06826-5740-B273-7A02-678F119BD4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64E1754F-443F-F241-E38E-91130A63FAD8}"/>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June 1,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35295903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4E3AB7-C0CA-47C4-8C1D-6122909C59B7}"/>
              </a:ext>
            </a:extLst>
          </p:cNvPr>
          <p:cNvSpPr>
            <a:spLocks noGrp="1"/>
          </p:cNvSpPr>
          <p:nvPr>
            <p:ph type="title"/>
          </p:nvPr>
        </p:nvSpPr>
        <p:spPr/>
        <p:txBody>
          <a:bodyPr>
            <a:noAutofit/>
          </a:bodyPr>
          <a:lstStyle/>
          <a:p>
            <a:r>
              <a:rPr lang="en-US" sz="5400" dirty="0">
                <a:latin typeface="Calibri" panose="020F0502020204030204" pitchFamily="34" charset="0"/>
                <a:cs typeface="Arial" panose="020B0604020202020204" pitchFamily="34" charset="0"/>
              </a:rPr>
              <a:t>Move towards NIST and Zero Trust</a:t>
            </a:r>
          </a:p>
        </p:txBody>
      </p:sp>
      <p:sp>
        <p:nvSpPr>
          <p:cNvPr id="3" name="Content Placeholder 2">
            <a:extLst>
              <a:ext uri="{FF2B5EF4-FFF2-40B4-BE49-F238E27FC236}">
                <a16:creationId xmlns:a16="http://schemas.microsoft.com/office/drawing/2014/main" id="{993B2C7E-45D1-40D6-9CC0-211692E6FB88}"/>
              </a:ext>
            </a:extLst>
          </p:cNvPr>
          <p:cNvSpPr>
            <a:spLocks noGrp="1"/>
          </p:cNvSpPr>
          <p:nvPr>
            <p:ph idx="1"/>
          </p:nvPr>
        </p:nvSpPr>
        <p:spPr>
          <a:xfrm>
            <a:off x="838200" y="1644649"/>
            <a:ext cx="9372600" cy="531775"/>
          </a:xfrm>
        </p:spPr>
        <p:txBody>
          <a:bodyPr>
            <a:normAutofit/>
          </a:bodyPr>
          <a:lstStyle/>
          <a:p>
            <a:pPr marL="0" indent="0">
              <a:buNone/>
            </a:pPr>
            <a:r>
              <a:rPr lang="en-US" dirty="0"/>
              <a:t>Executive Order and FISMA 2021</a:t>
            </a:r>
          </a:p>
        </p:txBody>
      </p:sp>
      <p:sp>
        <p:nvSpPr>
          <p:cNvPr id="5" name="TextBox 4">
            <a:extLst>
              <a:ext uri="{FF2B5EF4-FFF2-40B4-BE49-F238E27FC236}">
                <a16:creationId xmlns:a16="http://schemas.microsoft.com/office/drawing/2014/main" id="{9A4D454D-17AC-41E4-84FB-43714A23BDC6}"/>
              </a:ext>
            </a:extLst>
          </p:cNvPr>
          <p:cNvSpPr txBox="1"/>
          <p:nvPr/>
        </p:nvSpPr>
        <p:spPr>
          <a:xfrm>
            <a:off x="838200" y="2225258"/>
            <a:ext cx="10515600" cy="3847207"/>
          </a:xfrm>
          <a:prstGeom prst="rect">
            <a:avLst/>
          </a:prstGeom>
          <a:noFill/>
          <a:ln w="25400">
            <a:solidFill>
              <a:schemeClr val="accent1"/>
            </a:solidFill>
          </a:ln>
        </p:spPr>
        <p:txBody>
          <a:bodyPr wrap="square">
            <a:spAutoFit/>
          </a:bodyPr>
          <a:lstStyle/>
          <a:p>
            <a:pPr marL="0" marR="0">
              <a:spcAft>
                <a:spcPts val="600"/>
              </a:spcAft>
            </a:pPr>
            <a:r>
              <a:rPr lang="en-US" sz="1800" dirty="0">
                <a:solidFill>
                  <a:srgbClr val="0A2458"/>
                </a:solidFill>
                <a:effectLst/>
                <a:latin typeface="Calibri" panose="020F0502020204030204" pitchFamily="34" charset="0"/>
                <a:ea typeface="Calibri" panose="020F0502020204030204" pitchFamily="34" charset="0"/>
                <a:cs typeface="Times New Roman" panose="02020603050405020304" pitchFamily="18" charset="0"/>
              </a:rPr>
              <a:t>The Federal Government must adopt security best practices; advance toward </a:t>
            </a:r>
            <a:r>
              <a:rPr lang="en-US" sz="18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Zero Trust Architecture</a:t>
            </a:r>
            <a:r>
              <a:rPr lang="en-US" sz="1800" dirty="0">
                <a:solidFill>
                  <a:srgbClr val="0A2458"/>
                </a:solidFill>
                <a:effectLst/>
                <a:latin typeface="Calibri" panose="020F0502020204030204" pitchFamily="34" charset="0"/>
                <a:ea typeface="Calibri" panose="020F0502020204030204" pitchFamily="34" charset="0"/>
                <a:cs typeface="Times New Roman" panose="02020603050405020304" pitchFamily="18" charset="0"/>
              </a:rPr>
              <a:t>; accelerate movement to secure cloud services, including Software as a Service (SaaS), Infrastructure as a Service (IaaS), and Platform as a Service (PaaS); centralize and streamline access to cybersecurity data to drive analytics for identifying and managing cybersecurity risks; and invest in both technology and personnel to match these modernization goals.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600"/>
              </a:spcAft>
            </a:pPr>
            <a:r>
              <a:rPr lang="en-US" dirty="0">
                <a:solidFill>
                  <a:srgbClr val="0A2458"/>
                </a:solidFill>
                <a:latin typeface="Calibri" panose="020F0502020204030204" pitchFamily="34" charset="0"/>
                <a:cs typeface="Times New Roman" panose="02020603050405020304" pitchFamily="18" charset="0"/>
              </a:rPr>
              <a:t>Within 60 days of the date of this order, the head of each agency shall develop a plan to implement </a:t>
            </a:r>
            <a:r>
              <a:rPr lang="en-US" b="1" dirty="0">
                <a:solidFill>
                  <a:srgbClr val="FF0000"/>
                </a:solidFill>
                <a:latin typeface="Calibri" panose="020F0502020204030204" pitchFamily="34" charset="0"/>
                <a:cs typeface="Times New Roman" panose="02020603050405020304" pitchFamily="18" charset="0"/>
              </a:rPr>
              <a:t>Zero Trust Architecture</a:t>
            </a:r>
            <a:r>
              <a:rPr lang="en-US" dirty="0">
                <a:solidFill>
                  <a:srgbClr val="0A2458"/>
                </a:solidFill>
                <a:latin typeface="Calibri" panose="020F0502020204030204" pitchFamily="34" charset="0"/>
                <a:cs typeface="Times New Roman" panose="02020603050405020304" pitchFamily="18" charset="0"/>
              </a:rPr>
              <a:t>, which shall incorporate, as appropriate, the migration steps that the National Institute of Standards and Technology (NIST) within the Department of Commerce has outlined in standards and guidance, describe any such steps that have already been completed, identify activities that will have the most immediate security impact, and include a schedule to implement them.</a:t>
            </a:r>
          </a:p>
          <a:p>
            <a:pPr>
              <a:spcAft>
                <a:spcPts val="600"/>
              </a:spcAft>
            </a:pPr>
            <a:r>
              <a:rPr lang="en-US" sz="1800" dirty="0">
                <a:solidFill>
                  <a:srgbClr val="0A2458"/>
                </a:solidFill>
                <a:effectLst/>
                <a:latin typeface="Calibri" panose="020F0502020204030204" pitchFamily="34" charset="0"/>
                <a:ea typeface="Calibri" panose="020F0502020204030204" pitchFamily="34" charset="0"/>
                <a:cs typeface="Times New Roman" panose="02020603050405020304" pitchFamily="18" charset="0"/>
              </a:rPr>
              <a:t>To facilitate this approach, the migration to cloud technology shall adopt </a:t>
            </a:r>
            <a:r>
              <a:rPr lang="en-US" sz="18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Zero Trust Architecture</a:t>
            </a:r>
            <a:r>
              <a:rPr lang="en-US" sz="1800" dirty="0">
                <a:solidFill>
                  <a:srgbClr val="0A2458"/>
                </a:solidFill>
                <a:effectLst/>
                <a:latin typeface="Calibri" panose="020F0502020204030204" pitchFamily="34" charset="0"/>
                <a:ea typeface="Calibri" panose="020F0502020204030204" pitchFamily="34" charset="0"/>
                <a:cs typeface="Times New Roman" panose="02020603050405020304" pitchFamily="18" charset="0"/>
              </a:rPr>
              <a:t>, as practicable.  The CISA shall modernize its current cybersecurity programs, services, and capabilities to be fully functional with cloud-computing environments with Zero Trust Architecture. </a:t>
            </a:r>
            <a:endParaRPr lang="en-US" dirty="0"/>
          </a:p>
        </p:txBody>
      </p:sp>
      <p:pic>
        <p:nvPicPr>
          <p:cNvPr id="4" name="Picture 3" descr="Logo&#10;&#10;Description automatically generated">
            <a:extLst>
              <a:ext uri="{FF2B5EF4-FFF2-40B4-BE49-F238E27FC236}">
                <a16:creationId xmlns:a16="http://schemas.microsoft.com/office/drawing/2014/main" id="{0812BE02-BDC2-257C-155F-11CE5970A97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6" name="TextBox 5">
            <a:extLst>
              <a:ext uri="{FF2B5EF4-FFF2-40B4-BE49-F238E27FC236}">
                <a16:creationId xmlns:a16="http://schemas.microsoft.com/office/drawing/2014/main" id="{7A756B5D-46AE-298D-16C4-FC4D723FE7CB}"/>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June 1,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28875362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BD5A42-83DE-4F06-90D0-71F74075573A}"/>
              </a:ext>
            </a:extLst>
          </p:cNvPr>
          <p:cNvSpPr>
            <a:spLocks noGrp="1"/>
          </p:cNvSpPr>
          <p:nvPr>
            <p:ph type="title"/>
          </p:nvPr>
        </p:nvSpPr>
        <p:spPr>
          <a:xfrm>
            <a:off x="838200" y="365125"/>
            <a:ext cx="10953750" cy="1325563"/>
          </a:xfrm>
        </p:spPr>
        <p:txBody>
          <a:bodyPr>
            <a:normAutofit fontScale="90000"/>
          </a:bodyPr>
          <a:lstStyle/>
          <a:p>
            <a:r>
              <a:rPr lang="en-US" sz="5400" dirty="0">
                <a:latin typeface="Calibri" panose="020F0502020204030204" pitchFamily="34" charset="0"/>
                <a:cs typeface="Arial" panose="020B0604020202020204" pitchFamily="34" charset="0"/>
              </a:rPr>
              <a:t>John </a:t>
            </a:r>
            <a:r>
              <a:rPr lang="en-US" sz="5400" dirty="0" err="1">
                <a:latin typeface="Calibri" panose="020F0502020204030204" pitchFamily="34" charset="0"/>
                <a:cs typeface="Arial" panose="020B0604020202020204" pitchFamily="34" charset="0"/>
              </a:rPr>
              <a:t>Kindervag’s</a:t>
            </a:r>
            <a:r>
              <a:rPr lang="en-US" sz="5400" dirty="0">
                <a:latin typeface="Calibri" panose="020F0502020204030204" pitchFamily="34" charset="0"/>
                <a:cs typeface="Arial" panose="020B0604020202020204" pitchFamily="34" charset="0"/>
              </a:rPr>
              <a:t> 5 Step Zero Trust Model</a:t>
            </a:r>
          </a:p>
        </p:txBody>
      </p:sp>
      <p:sp>
        <p:nvSpPr>
          <p:cNvPr id="3" name="Content Placeholder 2">
            <a:extLst>
              <a:ext uri="{FF2B5EF4-FFF2-40B4-BE49-F238E27FC236}">
                <a16:creationId xmlns:a16="http://schemas.microsoft.com/office/drawing/2014/main" id="{F3961C6F-7A4E-41FB-9B6D-4B4D2B83D070}"/>
              </a:ext>
            </a:extLst>
          </p:cNvPr>
          <p:cNvSpPr>
            <a:spLocks noGrp="1"/>
          </p:cNvSpPr>
          <p:nvPr>
            <p:ph idx="1"/>
          </p:nvPr>
        </p:nvSpPr>
        <p:spPr>
          <a:xfrm>
            <a:off x="838199" y="1825625"/>
            <a:ext cx="6752771" cy="4351338"/>
          </a:xfrm>
        </p:spPr>
        <p:txBody>
          <a:bodyPr/>
          <a:lstStyle/>
          <a:p>
            <a:pPr marL="463550" indent="-463550">
              <a:buFont typeface="Wingdings" panose="05000000000000000000" pitchFamily="2" charset="2"/>
              <a:buChar char="§"/>
            </a:pPr>
            <a:r>
              <a:rPr lang="en-US" sz="2400" dirty="0"/>
              <a:t>Developed by John </a:t>
            </a:r>
            <a:r>
              <a:rPr lang="en-US" sz="2400" dirty="0" err="1"/>
              <a:t>Kindervag’s</a:t>
            </a:r>
            <a:endParaRPr lang="en-US" sz="2400" dirty="0"/>
          </a:p>
          <a:p>
            <a:pPr marL="463550" indent="-463550">
              <a:buFont typeface="Wingdings" panose="05000000000000000000" pitchFamily="2" charset="2"/>
              <a:buChar char="§"/>
            </a:pPr>
            <a:r>
              <a:rPr lang="en-US" sz="2400" b="1" dirty="0"/>
              <a:t>The Zero Trust Security Model </a:t>
            </a:r>
          </a:p>
          <a:p>
            <a:pPr marL="971550" lvl="1" indent="-452438">
              <a:buFont typeface="Arial" panose="020B0604020202020204" pitchFamily="34" charset="0"/>
              <a:buAutoNum type="arabicPeriod"/>
            </a:pPr>
            <a:r>
              <a:rPr lang="en-US" b="1" dirty="0">
                <a:effectLst/>
                <a:latin typeface="Calibri" panose="020F0502020204030204" pitchFamily="34" charset="0"/>
                <a:ea typeface="Calibri" panose="020F0502020204030204" pitchFamily="34" charset="0"/>
                <a:cs typeface="Times New Roman" panose="02020603050405020304" pitchFamily="18" charset="0"/>
              </a:rPr>
              <a:t>Define the Protect Surface.</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pPr marL="971550" lvl="1" indent="-452438">
              <a:buFont typeface="Arial" panose="020B0604020202020204" pitchFamily="34" charset="0"/>
              <a:buAutoNum type="arabicPeriod"/>
            </a:pPr>
            <a:r>
              <a:rPr lang="en-US" b="1" dirty="0">
                <a:effectLst/>
                <a:latin typeface="Calibri" panose="020F0502020204030204" pitchFamily="34" charset="0"/>
                <a:ea typeface="Calibri" panose="020F0502020204030204" pitchFamily="34" charset="0"/>
                <a:cs typeface="Times New Roman" panose="02020603050405020304" pitchFamily="18" charset="0"/>
              </a:rPr>
              <a:t>Map </a:t>
            </a:r>
            <a:r>
              <a:rPr lang="en-US" b="1" dirty="0">
                <a:latin typeface="Calibri" panose="020F0502020204030204" pitchFamily="34" charset="0"/>
                <a:cs typeface="Times New Roman" panose="02020603050405020304" pitchFamily="18" charset="0"/>
              </a:rPr>
              <a:t>the Transaction Flows.</a:t>
            </a:r>
          </a:p>
          <a:p>
            <a:pPr marL="971550" lvl="1" indent="-452438">
              <a:buFont typeface="Arial" panose="020B0604020202020204" pitchFamily="34" charset="0"/>
              <a:buAutoNum type="arabicPeriod"/>
            </a:pPr>
            <a:r>
              <a:rPr lang="en-US" sz="2400" b="1" dirty="0">
                <a:latin typeface="Calibri" panose="020F0502020204030204" pitchFamily="34" charset="0"/>
                <a:cs typeface="Times New Roman" panose="02020603050405020304" pitchFamily="18" charset="0"/>
              </a:rPr>
              <a:t>How to Architect a Zero-Trust Environment</a:t>
            </a:r>
            <a:endParaRPr lang="en-US" b="1" dirty="0">
              <a:latin typeface="Calibri" panose="020F0502020204030204" pitchFamily="34" charset="0"/>
              <a:cs typeface="Times New Roman" panose="02020603050405020304" pitchFamily="18" charset="0"/>
            </a:endParaRPr>
          </a:p>
          <a:p>
            <a:pPr marL="971550" lvl="1" indent="-452438">
              <a:buFont typeface="Arial" panose="020B0604020202020204" pitchFamily="34" charset="0"/>
              <a:buAutoNum type="arabicPeriod"/>
            </a:pPr>
            <a:r>
              <a:rPr lang="en-US" sz="2400" b="1" dirty="0">
                <a:latin typeface="Calibri" panose="020F0502020204030204" pitchFamily="34" charset="0"/>
                <a:cs typeface="Times New Roman" panose="02020603050405020304" pitchFamily="18" charset="0"/>
              </a:rPr>
              <a:t>Create Zero Trust Policy</a:t>
            </a:r>
          </a:p>
          <a:p>
            <a:pPr marL="971550" lvl="1" indent="-452438">
              <a:buFont typeface="Arial" panose="020B0604020202020204" pitchFamily="34" charset="0"/>
              <a:buAutoNum type="arabicPeriod"/>
            </a:pPr>
            <a:r>
              <a:rPr lang="en-US" sz="2400" b="1" dirty="0">
                <a:latin typeface="Calibri" panose="020F0502020204030204" pitchFamily="34" charset="0"/>
                <a:cs typeface="Times New Roman" panose="02020603050405020304" pitchFamily="18" charset="0"/>
              </a:rPr>
              <a:t>Maintain and Monitor the Network</a:t>
            </a:r>
          </a:p>
          <a:p>
            <a:pPr marL="465138" lvl="1" indent="-465138">
              <a:buFont typeface="Wingdings" panose="05000000000000000000" pitchFamily="2" charset="2"/>
              <a:buChar char="§"/>
            </a:pPr>
            <a:r>
              <a:rPr lang="en-US" sz="2400" dirty="0"/>
              <a:t>ZTA as NIST 800-207 in August 2020</a:t>
            </a:r>
          </a:p>
        </p:txBody>
      </p:sp>
      <p:pic>
        <p:nvPicPr>
          <p:cNvPr id="14" name="Picture 13">
            <a:extLst>
              <a:ext uri="{FF2B5EF4-FFF2-40B4-BE49-F238E27FC236}">
                <a16:creationId xmlns:a16="http://schemas.microsoft.com/office/drawing/2014/main" id="{B08D645C-CAEB-4EED-A13B-F106BB7879AC}"/>
              </a:ext>
            </a:extLst>
          </p:cNvPr>
          <p:cNvPicPr>
            <a:picLocks noChangeAspect="1"/>
          </p:cNvPicPr>
          <p:nvPr/>
        </p:nvPicPr>
        <p:blipFill rotWithShape="1">
          <a:blip r:embed="rId2"/>
          <a:srcRect b="56823"/>
          <a:stretch/>
        </p:blipFill>
        <p:spPr>
          <a:xfrm>
            <a:off x="7809474" y="1825625"/>
            <a:ext cx="3544326" cy="2020661"/>
          </a:xfrm>
          <a:prstGeom prst="rect">
            <a:avLst/>
          </a:prstGeom>
          <a:ln w="25400">
            <a:solidFill>
              <a:schemeClr val="tx1"/>
            </a:solidFill>
          </a:ln>
        </p:spPr>
      </p:pic>
      <p:sp>
        <p:nvSpPr>
          <p:cNvPr id="16" name="TextBox 15">
            <a:extLst>
              <a:ext uri="{FF2B5EF4-FFF2-40B4-BE49-F238E27FC236}">
                <a16:creationId xmlns:a16="http://schemas.microsoft.com/office/drawing/2014/main" id="{B72A3AC6-CFD6-48F5-A010-F0F8DC3991DF}"/>
              </a:ext>
            </a:extLst>
          </p:cNvPr>
          <p:cNvSpPr txBox="1"/>
          <p:nvPr/>
        </p:nvSpPr>
        <p:spPr>
          <a:xfrm>
            <a:off x="7692570" y="3981223"/>
            <a:ext cx="4310743" cy="2746457"/>
          </a:xfrm>
          <a:prstGeom prst="rect">
            <a:avLst/>
          </a:prstGeom>
          <a:noFill/>
        </p:spPr>
        <p:txBody>
          <a:bodyPr wrap="square">
            <a:spAutoFit/>
          </a:bodyPr>
          <a:lstStyle/>
          <a:p>
            <a:pPr marL="342900" marR="0" lvl="0" indent="-342900">
              <a:lnSpc>
                <a:spcPct val="107000"/>
              </a:lnSpc>
              <a:spcBef>
                <a:spcPts val="0"/>
              </a:spcBef>
              <a:spcAft>
                <a:spcPts val="0"/>
              </a:spcAft>
              <a:buFont typeface="+mj-lt"/>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Identify Actors on the Enterprise</a:t>
            </a:r>
          </a:p>
          <a:p>
            <a:pPr marL="342900" marR="0" lvl="0" indent="-342900">
              <a:lnSpc>
                <a:spcPct val="107000"/>
              </a:lnSpc>
              <a:spcBef>
                <a:spcPts val="0"/>
              </a:spcBef>
              <a:spcAft>
                <a:spcPts val="0"/>
              </a:spcAft>
              <a:buFont typeface="+mj-lt"/>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Identify Assets Owned by the Enterprise</a:t>
            </a:r>
          </a:p>
          <a:p>
            <a:pPr marL="342900" marR="0" lvl="0" indent="-342900">
              <a:lnSpc>
                <a:spcPct val="107000"/>
              </a:lnSpc>
              <a:spcBef>
                <a:spcPts val="0"/>
              </a:spcBef>
              <a:spcAft>
                <a:spcPts val="0"/>
              </a:spcAft>
              <a:buFont typeface="+mj-lt"/>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Identify Key Processes and Evaluate Risks Associated with Executing Process</a:t>
            </a:r>
          </a:p>
          <a:p>
            <a:pPr marL="342900" marR="0" lvl="0" indent="-342900">
              <a:lnSpc>
                <a:spcPct val="107000"/>
              </a:lnSpc>
              <a:spcBef>
                <a:spcPts val="0"/>
              </a:spcBef>
              <a:spcAft>
                <a:spcPts val="0"/>
              </a:spcAft>
              <a:buFont typeface="+mj-lt"/>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Formulating Policies for the ZTA Candidate</a:t>
            </a:r>
          </a:p>
          <a:p>
            <a:pPr marL="342900" marR="0" lvl="0" indent="-342900">
              <a:lnSpc>
                <a:spcPct val="107000"/>
              </a:lnSpc>
              <a:spcBef>
                <a:spcPts val="0"/>
              </a:spcBef>
              <a:spcAft>
                <a:spcPts val="0"/>
              </a:spcAft>
              <a:buFont typeface="+mj-lt"/>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Identifying Candidate Solutions</a:t>
            </a:r>
          </a:p>
          <a:p>
            <a:pPr marL="342900" marR="0" lvl="0" indent="-342900">
              <a:lnSpc>
                <a:spcPct val="107000"/>
              </a:lnSpc>
              <a:spcBef>
                <a:spcPts val="0"/>
              </a:spcBef>
              <a:spcAft>
                <a:spcPts val="0"/>
              </a:spcAft>
              <a:buFont typeface="+mj-lt"/>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Initial Deployment and Monitoring</a:t>
            </a:r>
          </a:p>
          <a:p>
            <a:pPr marL="342900" marR="0" lvl="0" indent="-342900">
              <a:lnSpc>
                <a:spcPct val="107000"/>
              </a:lnSpc>
              <a:spcBef>
                <a:spcPts val="0"/>
              </a:spcBef>
              <a:spcAft>
                <a:spcPts val="800"/>
              </a:spcAft>
              <a:buFont typeface="+mj-lt"/>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Expanding the ZTA</a:t>
            </a:r>
          </a:p>
        </p:txBody>
      </p:sp>
      <p:pic>
        <p:nvPicPr>
          <p:cNvPr id="4" name="Picture 3" descr="Logo&#10;&#10;Description automatically generated">
            <a:extLst>
              <a:ext uri="{FF2B5EF4-FFF2-40B4-BE49-F238E27FC236}">
                <a16:creationId xmlns:a16="http://schemas.microsoft.com/office/drawing/2014/main" id="{780B37B8-E367-2942-550D-6982BC8151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42F29955-CBAF-6762-0F31-85A8D97DB1B4}"/>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June 1,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7956410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2FC29A-F45E-48F2-9B98-6CDDFA40703A}"/>
              </a:ext>
            </a:extLst>
          </p:cNvPr>
          <p:cNvSpPr>
            <a:spLocks noGrp="1"/>
          </p:cNvSpPr>
          <p:nvPr>
            <p:ph type="title"/>
          </p:nvPr>
        </p:nvSpPr>
        <p:spPr/>
        <p:txBody>
          <a:bodyPr/>
          <a:lstStyle/>
          <a:p>
            <a:r>
              <a:rPr lang="en-US" sz="5400" dirty="0">
                <a:latin typeface="Calibri" panose="020F0502020204030204" pitchFamily="34" charset="0"/>
                <a:cs typeface="Arial" panose="020B0604020202020204" pitchFamily="34" charset="0"/>
              </a:rPr>
              <a:t>1 - Define the Protect Surface</a:t>
            </a:r>
            <a:r>
              <a:rPr lang="en-US" b="1" dirty="0"/>
              <a:t>.</a:t>
            </a:r>
          </a:p>
        </p:txBody>
      </p:sp>
      <p:sp>
        <p:nvSpPr>
          <p:cNvPr id="3" name="Content Placeholder 2">
            <a:extLst>
              <a:ext uri="{FF2B5EF4-FFF2-40B4-BE49-F238E27FC236}">
                <a16:creationId xmlns:a16="http://schemas.microsoft.com/office/drawing/2014/main" id="{187685A4-3200-4E77-9CF7-C62FAEDD81B4}"/>
              </a:ext>
            </a:extLst>
          </p:cNvPr>
          <p:cNvSpPr>
            <a:spLocks noGrp="1"/>
          </p:cNvSpPr>
          <p:nvPr>
            <p:ph idx="1"/>
          </p:nvPr>
        </p:nvSpPr>
        <p:spPr>
          <a:xfrm>
            <a:off x="838200" y="1825625"/>
            <a:ext cx="4619171" cy="4351338"/>
          </a:xfrm>
        </p:spPr>
        <p:txBody>
          <a:bodyPr>
            <a:noAutofit/>
          </a:bodyPr>
          <a:lstStyle/>
          <a:p>
            <a:pPr marL="0" marR="0" lvl="0" indent="0">
              <a:lnSpc>
                <a:spcPct val="110000"/>
              </a:lnSpc>
              <a:spcBef>
                <a:spcPts val="0"/>
              </a:spcBef>
              <a:spcAft>
                <a:spcPts val="600"/>
              </a:spcAft>
              <a:buNone/>
            </a:pPr>
            <a:r>
              <a:rPr lang="en-US" sz="1400" b="1" dirty="0">
                <a:effectLst/>
                <a:latin typeface="Calibri" panose="020F0502020204030204" pitchFamily="34" charset="0"/>
                <a:ea typeface="Calibri" panose="020F0502020204030204" pitchFamily="34" charset="0"/>
                <a:cs typeface="Times New Roman" panose="02020603050405020304" pitchFamily="18" charset="0"/>
              </a:rPr>
              <a:t>Data</a:t>
            </a:r>
            <a:r>
              <a:rPr lang="en-US" sz="1400" dirty="0">
                <a:effectLst/>
                <a:latin typeface="Calibri" panose="020F0502020204030204" pitchFamily="34" charset="0"/>
                <a:ea typeface="Calibri" panose="020F0502020204030204" pitchFamily="34" charset="0"/>
                <a:cs typeface="Times New Roman" panose="02020603050405020304" pitchFamily="18" charset="0"/>
              </a:rPr>
              <a:t> – It is possible to have Personally Identifiable Information (PII), Payment Card Information (PCI), Personal Health Information (PHI), organization financial or intellectual property on the Protect Surface.</a:t>
            </a:r>
          </a:p>
          <a:p>
            <a:pPr marL="0" marR="0" lvl="0" indent="0">
              <a:lnSpc>
                <a:spcPct val="110000"/>
              </a:lnSpc>
              <a:spcBef>
                <a:spcPts val="0"/>
              </a:spcBef>
              <a:spcAft>
                <a:spcPts val="600"/>
              </a:spcAft>
              <a:buNone/>
            </a:pPr>
            <a:r>
              <a:rPr lang="en-US" sz="1400" b="1" dirty="0">
                <a:effectLst/>
                <a:latin typeface="Calibri" panose="020F0502020204030204" pitchFamily="34" charset="0"/>
                <a:ea typeface="Calibri" panose="020F0502020204030204" pitchFamily="34" charset="0"/>
                <a:cs typeface="Times New Roman" panose="02020603050405020304" pitchFamily="18" charset="0"/>
              </a:rPr>
              <a:t>Application</a:t>
            </a:r>
            <a:r>
              <a:rPr lang="en-US" sz="1400" dirty="0">
                <a:effectLst/>
                <a:latin typeface="Calibri" panose="020F0502020204030204" pitchFamily="34" charset="0"/>
                <a:ea typeface="Calibri" panose="020F0502020204030204" pitchFamily="34" charset="0"/>
                <a:cs typeface="Times New Roman" panose="02020603050405020304" pitchFamily="18" charset="0"/>
              </a:rPr>
              <a:t> – Identify business applications, listing first the critical ones, all the way to eliminating frivolous applications no longer in use on the Protect Surface.</a:t>
            </a:r>
          </a:p>
          <a:p>
            <a:pPr marL="0" marR="0" lvl="0" indent="0">
              <a:lnSpc>
                <a:spcPct val="110000"/>
              </a:lnSpc>
              <a:spcBef>
                <a:spcPts val="0"/>
              </a:spcBef>
              <a:spcAft>
                <a:spcPts val="600"/>
              </a:spcAft>
              <a:buNone/>
            </a:pPr>
            <a:r>
              <a:rPr lang="en-US" sz="1400" b="1" dirty="0">
                <a:effectLst/>
                <a:latin typeface="Calibri" panose="020F0502020204030204" pitchFamily="34" charset="0"/>
                <a:ea typeface="Calibri" panose="020F0502020204030204" pitchFamily="34" charset="0"/>
                <a:cs typeface="Times New Roman" panose="02020603050405020304" pitchFamily="18" charset="0"/>
              </a:rPr>
              <a:t>Assets – </a:t>
            </a:r>
            <a:r>
              <a:rPr lang="en-US" sz="1400" dirty="0">
                <a:effectLst/>
                <a:latin typeface="Calibri" panose="020F0502020204030204" pitchFamily="34" charset="0"/>
                <a:ea typeface="Calibri" panose="020F0502020204030204" pitchFamily="34" charset="0"/>
                <a:cs typeface="Times New Roman" panose="02020603050405020304" pitchFamily="18" charset="0"/>
              </a:rPr>
              <a:t>List all assets including Storage Servers, SQL servers, AD Servers, controls, endpoint devices such as computers, laptops, printers, tablets, phones, IoT devices such as door scanners, POS machines and equipment on the Protect Surface.</a:t>
            </a:r>
          </a:p>
          <a:p>
            <a:pPr marL="0" marR="0" lvl="0" indent="0">
              <a:lnSpc>
                <a:spcPct val="110000"/>
              </a:lnSpc>
              <a:spcBef>
                <a:spcPts val="0"/>
              </a:spcBef>
              <a:spcAft>
                <a:spcPts val="600"/>
              </a:spcAft>
              <a:buNone/>
            </a:pPr>
            <a:r>
              <a:rPr lang="en-US" sz="1400" b="1" dirty="0">
                <a:effectLst/>
                <a:latin typeface="Calibri" panose="020F0502020204030204" pitchFamily="34" charset="0"/>
                <a:ea typeface="Calibri" panose="020F0502020204030204" pitchFamily="34" charset="0"/>
                <a:cs typeface="Times New Roman" panose="02020603050405020304" pitchFamily="18" charset="0"/>
              </a:rPr>
              <a:t>Services – </a:t>
            </a:r>
            <a:r>
              <a:rPr lang="en-US" sz="1400" dirty="0">
                <a:effectLst/>
                <a:latin typeface="Calibri" panose="020F0502020204030204" pitchFamily="34" charset="0"/>
                <a:ea typeface="Calibri" panose="020F0502020204030204" pitchFamily="34" charset="0"/>
                <a:cs typeface="Times New Roman" panose="02020603050405020304" pitchFamily="18" charset="0"/>
              </a:rPr>
              <a:t>List the services supported by the data, applications and assets that will be affected negatively if there is a breach from most to least critical on the Protect Surface.</a:t>
            </a:r>
          </a:p>
        </p:txBody>
      </p:sp>
      <p:graphicFrame>
        <p:nvGraphicFramePr>
          <p:cNvPr id="4" name="Table 3">
            <a:extLst>
              <a:ext uri="{FF2B5EF4-FFF2-40B4-BE49-F238E27FC236}">
                <a16:creationId xmlns:a16="http://schemas.microsoft.com/office/drawing/2014/main" id="{9B2462AE-7475-4653-85B7-F55C467C70A8}"/>
              </a:ext>
            </a:extLst>
          </p:cNvPr>
          <p:cNvGraphicFramePr>
            <a:graphicFrameLocks noGrp="1"/>
          </p:cNvGraphicFramePr>
          <p:nvPr>
            <p:extLst>
              <p:ext uri="{D42A27DB-BD31-4B8C-83A1-F6EECF244321}">
                <p14:modId xmlns:p14="http://schemas.microsoft.com/office/powerpoint/2010/main" val="3673482580"/>
              </p:ext>
            </p:extLst>
          </p:nvPr>
        </p:nvGraphicFramePr>
        <p:xfrm>
          <a:off x="5641975" y="1825625"/>
          <a:ext cx="5711825" cy="3778250"/>
        </p:xfrm>
        <a:graphic>
          <a:graphicData uri="http://schemas.openxmlformats.org/drawingml/2006/table">
            <a:tbl>
              <a:tblPr firstRow="1" firstCol="1" bandRow="1">
                <a:tableStyleId>{EB344D84-9AFB-497E-A393-DC336BA19D2E}</a:tableStyleId>
              </a:tblPr>
              <a:tblGrid>
                <a:gridCol w="947511">
                  <a:extLst>
                    <a:ext uri="{9D8B030D-6E8A-4147-A177-3AD203B41FA5}">
                      <a16:colId xmlns:a16="http://schemas.microsoft.com/office/drawing/2014/main" val="2897188390"/>
                    </a:ext>
                  </a:extLst>
                </a:gridCol>
                <a:gridCol w="1049564">
                  <a:extLst>
                    <a:ext uri="{9D8B030D-6E8A-4147-A177-3AD203B41FA5}">
                      <a16:colId xmlns:a16="http://schemas.microsoft.com/office/drawing/2014/main" val="382584954"/>
                    </a:ext>
                  </a:extLst>
                </a:gridCol>
                <a:gridCol w="1346200">
                  <a:extLst>
                    <a:ext uri="{9D8B030D-6E8A-4147-A177-3AD203B41FA5}">
                      <a16:colId xmlns:a16="http://schemas.microsoft.com/office/drawing/2014/main" val="588427864"/>
                    </a:ext>
                  </a:extLst>
                </a:gridCol>
                <a:gridCol w="1168400">
                  <a:extLst>
                    <a:ext uri="{9D8B030D-6E8A-4147-A177-3AD203B41FA5}">
                      <a16:colId xmlns:a16="http://schemas.microsoft.com/office/drawing/2014/main" val="3366285888"/>
                    </a:ext>
                  </a:extLst>
                </a:gridCol>
                <a:gridCol w="1200150">
                  <a:extLst>
                    <a:ext uri="{9D8B030D-6E8A-4147-A177-3AD203B41FA5}">
                      <a16:colId xmlns:a16="http://schemas.microsoft.com/office/drawing/2014/main" val="249076129"/>
                    </a:ext>
                  </a:extLst>
                </a:gridCol>
              </a:tblGrid>
              <a:tr h="0">
                <a:tc>
                  <a:txBody>
                    <a:bodyPr/>
                    <a:lstStyle/>
                    <a:p>
                      <a:pPr marL="0" marR="0">
                        <a:lnSpc>
                          <a:spcPct val="107000"/>
                        </a:lnSpc>
                        <a:spcBef>
                          <a:spcPts val="0"/>
                        </a:spcBef>
                        <a:spcAft>
                          <a:spcPts val="0"/>
                        </a:spcAft>
                      </a:pPr>
                      <a:r>
                        <a:rPr lang="en-US" sz="1200" dirty="0">
                          <a:solidFill>
                            <a:schemeClr val="tx1"/>
                          </a:solidFill>
                          <a:effectLst/>
                        </a:rPr>
                        <a:t> </a:t>
                      </a:r>
                      <a:endParaRPr lang="en-US"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200" dirty="0">
                          <a:solidFill>
                            <a:schemeClr val="tx1"/>
                          </a:solidFill>
                          <a:effectLst/>
                        </a:rPr>
                        <a:t>Cloud</a:t>
                      </a:r>
                      <a:endParaRPr lang="en-US"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200">
                          <a:solidFill>
                            <a:schemeClr val="tx1"/>
                          </a:solidFill>
                          <a:effectLst/>
                        </a:rPr>
                        <a:t>Datacenter</a:t>
                      </a:r>
                      <a:endParaRPr lang="en-US"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200">
                          <a:solidFill>
                            <a:schemeClr val="tx1"/>
                          </a:solidFill>
                          <a:effectLst/>
                        </a:rPr>
                        <a:t>Endpoint Device</a:t>
                      </a:r>
                      <a:endParaRPr lang="en-US"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200">
                          <a:solidFill>
                            <a:schemeClr val="tx1"/>
                          </a:solidFill>
                          <a:effectLst/>
                        </a:rPr>
                        <a:t>IoT Device</a:t>
                      </a:r>
                      <a:endParaRPr lang="en-US"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823913679"/>
                  </a:ext>
                </a:extLst>
              </a:tr>
              <a:tr h="0">
                <a:tc>
                  <a:txBody>
                    <a:bodyPr/>
                    <a:lstStyle/>
                    <a:p>
                      <a:pPr marL="0" marR="0">
                        <a:lnSpc>
                          <a:spcPct val="107000"/>
                        </a:lnSpc>
                        <a:spcBef>
                          <a:spcPts val="0"/>
                        </a:spcBef>
                        <a:spcAft>
                          <a:spcPts val="0"/>
                        </a:spcAft>
                      </a:pPr>
                      <a:r>
                        <a:rPr lang="en-US" sz="1200" dirty="0">
                          <a:solidFill>
                            <a:schemeClr val="tx1"/>
                          </a:solidFill>
                          <a:effectLst/>
                        </a:rPr>
                        <a:t>Data</a:t>
                      </a:r>
                      <a:endParaRPr lang="en-US"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000" dirty="0">
                          <a:solidFill>
                            <a:schemeClr val="tx1"/>
                          </a:solidFill>
                          <a:effectLst/>
                        </a:rPr>
                        <a:t>Yes PII, PCI, PHI, Financial Data (FD) and Intellectual Property (IP)</a:t>
                      </a:r>
                      <a:endParaRPr lang="en-US"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000" dirty="0">
                          <a:solidFill>
                            <a:schemeClr val="tx1"/>
                          </a:solidFill>
                          <a:effectLst/>
                        </a:rPr>
                        <a:t>Yes PII, PCI, PHI, FD, IP </a:t>
                      </a:r>
                      <a:endParaRPr lang="en-US"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000">
                          <a:solidFill>
                            <a:schemeClr val="tx1"/>
                          </a:solidFill>
                          <a:effectLst/>
                        </a:rPr>
                        <a:t>All - No PII, PCI, PHI.</a:t>
                      </a:r>
                      <a:endParaRPr lang="en-US" sz="1100">
                        <a:solidFill>
                          <a:schemeClr val="tx1"/>
                        </a:solidFill>
                        <a:effectLst/>
                      </a:endParaRPr>
                    </a:p>
                    <a:p>
                      <a:pPr marL="0" marR="0">
                        <a:lnSpc>
                          <a:spcPct val="107000"/>
                        </a:lnSpc>
                        <a:spcBef>
                          <a:spcPts val="0"/>
                        </a:spcBef>
                        <a:spcAft>
                          <a:spcPts val="0"/>
                        </a:spcAft>
                      </a:pPr>
                      <a:r>
                        <a:rPr lang="en-US" sz="1000">
                          <a:solidFill>
                            <a:schemeClr val="tx1"/>
                          </a:solidFill>
                          <a:effectLst/>
                        </a:rPr>
                        <a:t>Executives by segment – Yes FD and IP</a:t>
                      </a:r>
                      <a:endParaRPr lang="en-US"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000">
                          <a:solidFill>
                            <a:schemeClr val="tx1"/>
                          </a:solidFill>
                          <a:effectLst/>
                        </a:rPr>
                        <a:t>No PII, PCI, PHI</a:t>
                      </a:r>
                      <a:endParaRPr lang="en-US"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69610618"/>
                  </a:ext>
                </a:extLst>
              </a:tr>
              <a:tr h="0">
                <a:tc>
                  <a:txBody>
                    <a:bodyPr/>
                    <a:lstStyle/>
                    <a:p>
                      <a:pPr marL="0" marR="0">
                        <a:lnSpc>
                          <a:spcPct val="107000"/>
                        </a:lnSpc>
                        <a:spcBef>
                          <a:spcPts val="0"/>
                        </a:spcBef>
                        <a:spcAft>
                          <a:spcPts val="0"/>
                        </a:spcAft>
                      </a:pPr>
                      <a:r>
                        <a:rPr lang="en-US" sz="1200">
                          <a:solidFill>
                            <a:schemeClr val="tx1"/>
                          </a:solidFill>
                          <a:effectLst/>
                        </a:rPr>
                        <a:t>Application</a:t>
                      </a:r>
                      <a:endParaRPr lang="en-US"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000" dirty="0">
                          <a:solidFill>
                            <a:schemeClr val="tx1"/>
                          </a:solidFill>
                          <a:effectLst/>
                        </a:rPr>
                        <a:t>Financial, Training, Payroll, E-commerce sites</a:t>
                      </a:r>
                      <a:endParaRPr lang="en-US"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000" dirty="0">
                          <a:solidFill>
                            <a:schemeClr val="tx1"/>
                          </a:solidFill>
                          <a:effectLst/>
                        </a:rPr>
                        <a:t>Inventory Business Program, Development Platform</a:t>
                      </a:r>
                      <a:endParaRPr lang="en-US"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000" dirty="0">
                          <a:solidFill>
                            <a:schemeClr val="tx1"/>
                          </a:solidFill>
                          <a:effectLst/>
                        </a:rPr>
                        <a:t>Company Portal,</a:t>
                      </a:r>
                      <a:endParaRPr lang="en-US" sz="1100" dirty="0">
                        <a:solidFill>
                          <a:schemeClr val="tx1"/>
                        </a:solidFill>
                        <a:effectLst/>
                      </a:endParaRPr>
                    </a:p>
                    <a:p>
                      <a:pPr marL="0" marR="0">
                        <a:lnSpc>
                          <a:spcPct val="107000"/>
                        </a:lnSpc>
                        <a:spcBef>
                          <a:spcPts val="0"/>
                        </a:spcBef>
                        <a:spcAft>
                          <a:spcPts val="0"/>
                        </a:spcAft>
                      </a:pPr>
                      <a:r>
                        <a:rPr lang="en-US" sz="1000" dirty="0">
                          <a:solidFill>
                            <a:schemeClr val="tx1"/>
                          </a:solidFill>
                          <a:effectLst/>
                        </a:rPr>
                        <a:t>Customer Portal,</a:t>
                      </a:r>
                      <a:endParaRPr lang="en-US" sz="1100" dirty="0">
                        <a:solidFill>
                          <a:schemeClr val="tx1"/>
                        </a:solidFill>
                        <a:effectLst/>
                      </a:endParaRPr>
                    </a:p>
                    <a:p>
                      <a:pPr marL="0" marR="0">
                        <a:lnSpc>
                          <a:spcPct val="107000"/>
                        </a:lnSpc>
                        <a:spcBef>
                          <a:spcPts val="0"/>
                        </a:spcBef>
                        <a:spcAft>
                          <a:spcPts val="0"/>
                        </a:spcAft>
                      </a:pPr>
                      <a:r>
                        <a:rPr lang="en-US" sz="1000" dirty="0">
                          <a:solidFill>
                            <a:schemeClr val="tx1"/>
                          </a:solidFill>
                          <a:effectLst/>
                        </a:rPr>
                        <a:t>Training Portal,</a:t>
                      </a:r>
                      <a:endParaRPr lang="en-US" sz="1100" dirty="0">
                        <a:solidFill>
                          <a:schemeClr val="tx1"/>
                        </a:solidFill>
                        <a:effectLst/>
                      </a:endParaRPr>
                    </a:p>
                    <a:p>
                      <a:pPr marL="0" marR="0">
                        <a:lnSpc>
                          <a:spcPct val="107000"/>
                        </a:lnSpc>
                        <a:spcBef>
                          <a:spcPts val="0"/>
                        </a:spcBef>
                        <a:spcAft>
                          <a:spcPts val="0"/>
                        </a:spcAft>
                      </a:pPr>
                      <a:r>
                        <a:rPr lang="en-US" sz="1000" dirty="0">
                          <a:solidFill>
                            <a:schemeClr val="tx1"/>
                          </a:solidFill>
                          <a:effectLst/>
                        </a:rPr>
                        <a:t>Payroll Portal,</a:t>
                      </a:r>
                      <a:endParaRPr lang="en-US" sz="1100" dirty="0">
                        <a:solidFill>
                          <a:schemeClr val="tx1"/>
                        </a:solidFill>
                        <a:effectLst/>
                      </a:endParaRPr>
                    </a:p>
                    <a:p>
                      <a:pPr marL="0" marR="0">
                        <a:lnSpc>
                          <a:spcPct val="107000"/>
                        </a:lnSpc>
                        <a:spcBef>
                          <a:spcPts val="0"/>
                        </a:spcBef>
                        <a:spcAft>
                          <a:spcPts val="0"/>
                        </a:spcAft>
                      </a:pPr>
                      <a:r>
                        <a:rPr lang="en-US" sz="1000" dirty="0">
                          <a:solidFill>
                            <a:schemeClr val="tx1"/>
                          </a:solidFill>
                          <a:effectLst/>
                        </a:rPr>
                        <a:t>CAD Program</a:t>
                      </a:r>
                      <a:endParaRPr lang="en-US"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000">
                          <a:solidFill>
                            <a:schemeClr val="tx1"/>
                          </a:solidFill>
                          <a:effectLst/>
                        </a:rPr>
                        <a:t>Credit Card Reader,</a:t>
                      </a:r>
                      <a:endParaRPr lang="en-US" sz="1100">
                        <a:solidFill>
                          <a:schemeClr val="tx1"/>
                        </a:solidFill>
                        <a:effectLst/>
                      </a:endParaRPr>
                    </a:p>
                    <a:p>
                      <a:pPr marL="0" marR="0">
                        <a:lnSpc>
                          <a:spcPct val="107000"/>
                        </a:lnSpc>
                        <a:spcBef>
                          <a:spcPts val="0"/>
                        </a:spcBef>
                        <a:spcAft>
                          <a:spcPts val="0"/>
                        </a:spcAft>
                      </a:pPr>
                      <a:r>
                        <a:rPr lang="en-US" sz="1000">
                          <a:solidFill>
                            <a:schemeClr val="tx1"/>
                          </a:solidFill>
                          <a:effectLst/>
                        </a:rPr>
                        <a:t>RFID Readers, Keypad Readers,</a:t>
                      </a:r>
                      <a:endParaRPr lang="en-US" sz="1100">
                        <a:solidFill>
                          <a:schemeClr val="tx1"/>
                        </a:solidFill>
                        <a:effectLst/>
                      </a:endParaRPr>
                    </a:p>
                    <a:p>
                      <a:pPr marL="0" marR="0">
                        <a:lnSpc>
                          <a:spcPct val="107000"/>
                        </a:lnSpc>
                        <a:spcBef>
                          <a:spcPts val="0"/>
                        </a:spcBef>
                        <a:spcAft>
                          <a:spcPts val="0"/>
                        </a:spcAft>
                      </a:pPr>
                      <a:r>
                        <a:rPr lang="en-US" sz="1000">
                          <a:solidFill>
                            <a:schemeClr val="tx1"/>
                          </a:solidFill>
                          <a:effectLst/>
                        </a:rPr>
                        <a:t>Security Portal</a:t>
                      </a:r>
                      <a:endParaRPr lang="en-US"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59915441"/>
                  </a:ext>
                </a:extLst>
              </a:tr>
              <a:tr h="209042">
                <a:tc>
                  <a:txBody>
                    <a:bodyPr/>
                    <a:lstStyle/>
                    <a:p>
                      <a:pPr marL="0" marR="0">
                        <a:lnSpc>
                          <a:spcPct val="107000"/>
                        </a:lnSpc>
                        <a:spcBef>
                          <a:spcPts val="0"/>
                        </a:spcBef>
                        <a:spcAft>
                          <a:spcPts val="0"/>
                        </a:spcAft>
                      </a:pPr>
                      <a:r>
                        <a:rPr lang="en-US" sz="1200">
                          <a:solidFill>
                            <a:schemeClr val="tx1"/>
                          </a:solidFill>
                          <a:effectLst/>
                        </a:rPr>
                        <a:t>Assets</a:t>
                      </a:r>
                      <a:endParaRPr lang="en-US"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000">
                          <a:solidFill>
                            <a:schemeClr val="tx1"/>
                          </a:solidFill>
                          <a:effectLst/>
                        </a:rPr>
                        <a:t>Third Party by the month for server usage</a:t>
                      </a:r>
                      <a:endParaRPr lang="en-US" sz="11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000" dirty="0">
                          <a:solidFill>
                            <a:schemeClr val="tx1"/>
                          </a:solidFill>
                          <a:effectLst/>
                        </a:rPr>
                        <a:t>AD Server, SQL Server, Firewall</a:t>
                      </a:r>
                      <a:endParaRPr lang="en-US"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000" dirty="0">
                          <a:solidFill>
                            <a:schemeClr val="tx1"/>
                          </a:solidFill>
                          <a:effectLst/>
                        </a:rPr>
                        <a:t>Desktop Computers, Laptops, Tablets, Phones, BYOD, Central Printer</a:t>
                      </a:r>
                      <a:endParaRPr lang="en-US"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000" dirty="0">
                          <a:solidFill>
                            <a:schemeClr val="tx1"/>
                          </a:solidFill>
                          <a:effectLst/>
                        </a:rPr>
                        <a:t>POS Terminal,</a:t>
                      </a:r>
                      <a:endParaRPr lang="en-US" sz="1100" dirty="0">
                        <a:solidFill>
                          <a:schemeClr val="tx1"/>
                        </a:solidFill>
                        <a:effectLst/>
                      </a:endParaRPr>
                    </a:p>
                    <a:p>
                      <a:pPr marL="0" marR="0">
                        <a:lnSpc>
                          <a:spcPct val="107000"/>
                        </a:lnSpc>
                        <a:spcBef>
                          <a:spcPts val="0"/>
                        </a:spcBef>
                        <a:spcAft>
                          <a:spcPts val="0"/>
                        </a:spcAft>
                      </a:pPr>
                      <a:r>
                        <a:rPr lang="en-US" sz="1000" dirty="0">
                          <a:solidFill>
                            <a:schemeClr val="tx1"/>
                          </a:solidFill>
                          <a:effectLst/>
                        </a:rPr>
                        <a:t>Credit Card Reader,</a:t>
                      </a:r>
                      <a:endParaRPr lang="en-US" sz="1100" dirty="0">
                        <a:solidFill>
                          <a:schemeClr val="tx1"/>
                        </a:solidFill>
                        <a:effectLst/>
                      </a:endParaRPr>
                    </a:p>
                    <a:p>
                      <a:pPr marL="0" marR="0">
                        <a:lnSpc>
                          <a:spcPct val="107000"/>
                        </a:lnSpc>
                        <a:spcBef>
                          <a:spcPts val="0"/>
                        </a:spcBef>
                        <a:spcAft>
                          <a:spcPts val="0"/>
                        </a:spcAft>
                      </a:pPr>
                      <a:r>
                        <a:rPr lang="en-US" sz="1000" dirty="0">
                          <a:solidFill>
                            <a:schemeClr val="tx1"/>
                          </a:solidFill>
                          <a:effectLst/>
                        </a:rPr>
                        <a:t>RFID Readers, Keypad Readers,</a:t>
                      </a:r>
                      <a:endParaRPr lang="en-US" sz="1100" dirty="0">
                        <a:solidFill>
                          <a:schemeClr val="tx1"/>
                        </a:solidFill>
                        <a:effectLst/>
                      </a:endParaRPr>
                    </a:p>
                    <a:p>
                      <a:pPr marL="0" marR="0">
                        <a:lnSpc>
                          <a:spcPct val="107000"/>
                        </a:lnSpc>
                        <a:spcBef>
                          <a:spcPts val="0"/>
                        </a:spcBef>
                        <a:spcAft>
                          <a:spcPts val="0"/>
                        </a:spcAft>
                      </a:pPr>
                      <a:r>
                        <a:rPr lang="en-US" sz="1000" dirty="0">
                          <a:solidFill>
                            <a:schemeClr val="tx1"/>
                          </a:solidFill>
                          <a:effectLst/>
                        </a:rPr>
                        <a:t>Security Portal</a:t>
                      </a:r>
                      <a:endParaRPr lang="en-US"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70969669"/>
                  </a:ext>
                </a:extLst>
              </a:tr>
              <a:tr h="0">
                <a:tc>
                  <a:txBody>
                    <a:bodyPr/>
                    <a:lstStyle/>
                    <a:p>
                      <a:pPr marL="0" marR="0">
                        <a:lnSpc>
                          <a:spcPct val="107000"/>
                        </a:lnSpc>
                        <a:spcBef>
                          <a:spcPts val="0"/>
                        </a:spcBef>
                        <a:spcAft>
                          <a:spcPts val="0"/>
                        </a:spcAft>
                      </a:pPr>
                      <a:r>
                        <a:rPr lang="en-US" sz="1200" b="1" dirty="0">
                          <a:solidFill>
                            <a:schemeClr val="tx1"/>
                          </a:solidFill>
                          <a:effectLst/>
                        </a:rPr>
                        <a:t>Services</a:t>
                      </a:r>
                      <a:endParaRPr lang="en-US"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174625" marR="0" lvl="0" indent="-174625">
                        <a:lnSpc>
                          <a:spcPct val="107000"/>
                        </a:lnSpc>
                        <a:spcBef>
                          <a:spcPts val="0"/>
                        </a:spcBef>
                        <a:spcAft>
                          <a:spcPts val="0"/>
                        </a:spcAft>
                        <a:buFont typeface="+mj-lt"/>
                        <a:buAutoNum type="arabicPeriod"/>
                      </a:pPr>
                      <a:r>
                        <a:rPr lang="en-US" sz="1000" b="1" dirty="0">
                          <a:solidFill>
                            <a:srgbClr val="FF0000"/>
                          </a:solidFill>
                          <a:effectLst/>
                        </a:rPr>
                        <a:t>Financial</a:t>
                      </a:r>
                      <a:endParaRPr lang="en-US" sz="1100" dirty="0">
                        <a:effectLst/>
                      </a:endParaRPr>
                    </a:p>
                    <a:p>
                      <a:pPr marL="174625" marR="0" lvl="0" indent="-174625">
                        <a:lnSpc>
                          <a:spcPct val="107000"/>
                        </a:lnSpc>
                        <a:spcBef>
                          <a:spcPts val="0"/>
                        </a:spcBef>
                        <a:spcAft>
                          <a:spcPts val="0"/>
                        </a:spcAft>
                        <a:buFont typeface="+mj-lt"/>
                        <a:buAutoNum type="arabicPeriod"/>
                      </a:pPr>
                      <a:r>
                        <a:rPr lang="en-US" sz="1000" b="1" dirty="0">
                          <a:solidFill>
                            <a:srgbClr val="FF0000"/>
                          </a:solidFill>
                          <a:effectLst/>
                        </a:rPr>
                        <a:t>E-commerce</a:t>
                      </a:r>
                      <a:endParaRPr lang="en-US" sz="1100" dirty="0">
                        <a:effectLst/>
                      </a:endParaRPr>
                    </a:p>
                    <a:p>
                      <a:pPr marL="174625" marR="0" lvl="0" indent="-174625">
                        <a:lnSpc>
                          <a:spcPct val="107000"/>
                        </a:lnSpc>
                        <a:spcBef>
                          <a:spcPts val="0"/>
                        </a:spcBef>
                        <a:spcAft>
                          <a:spcPts val="0"/>
                        </a:spcAft>
                        <a:buFont typeface="+mj-lt"/>
                        <a:buAutoNum type="arabicPeriod"/>
                      </a:pPr>
                      <a:r>
                        <a:rPr lang="en-US" sz="1000" dirty="0">
                          <a:effectLst/>
                        </a:rPr>
                        <a:t>Payroll</a:t>
                      </a:r>
                      <a:endParaRPr lang="en-US" sz="1100" dirty="0">
                        <a:effectLst/>
                      </a:endParaRPr>
                    </a:p>
                    <a:p>
                      <a:pPr marL="174625" marR="0" lvl="0" indent="-174625">
                        <a:lnSpc>
                          <a:spcPct val="107000"/>
                        </a:lnSpc>
                        <a:spcBef>
                          <a:spcPts val="0"/>
                        </a:spcBef>
                        <a:spcAft>
                          <a:spcPts val="0"/>
                        </a:spcAft>
                        <a:buFont typeface="+mj-lt"/>
                        <a:buAutoNum type="arabicPeriod"/>
                      </a:pPr>
                      <a:r>
                        <a:rPr lang="en-US" sz="1000" dirty="0">
                          <a:effectLst/>
                        </a:rPr>
                        <a:t>Training</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231775" marR="0" lvl="0" indent="-231775">
                        <a:lnSpc>
                          <a:spcPct val="107000"/>
                        </a:lnSpc>
                        <a:spcBef>
                          <a:spcPts val="0"/>
                        </a:spcBef>
                        <a:spcAft>
                          <a:spcPts val="0"/>
                        </a:spcAft>
                        <a:buFont typeface="+mj-lt"/>
                        <a:buAutoNum type="arabicPeriod"/>
                      </a:pPr>
                      <a:r>
                        <a:rPr lang="en-US" sz="1000" b="1" dirty="0">
                          <a:solidFill>
                            <a:srgbClr val="FF0000"/>
                          </a:solidFill>
                          <a:effectLst/>
                        </a:rPr>
                        <a:t>Inventory Business Program</a:t>
                      </a:r>
                      <a:endParaRPr lang="en-US" sz="1100" dirty="0">
                        <a:effectLst/>
                      </a:endParaRPr>
                    </a:p>
                    <a:p>
                      <a:pPr marL="231775" marR="0" lvl="0" indent="-231775">
                        <a:lnSpc>
                          <a:spcPct val="107000"/>
                        </a:lnSpc>
                        <a:spcBef>
                          <a:spcPts val="0"/>
                        </a:spcBef>
                        <a:spcAft>
                          <a:spcPts val="0"/>
                        </a:spcAft>
                        <a:buFont typeface="+mj-lt"/>
                        <a:buAutoNum type="arabicPeriod"/>
                      </a:pPr>
                      <a:r>
                        <a:rPr lang="en-US" sz="1000" dirty="0">
                          <a:effectLst/>
                        </a:rPr>
                        <a:t>Development Platform</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000" b="1" dirty="0">
                          <a:solidFill>
                            <a:srgbClr val="FF0000"/>
                          </a:solidFill>
                          <a:effectLst/>
                        </a:rPr>
                        <a:t>1. Company Portal</a:t>
                      </a:r>
                      <a:endParaRPr lang="en-US" sz="1100" dirty="0">
                        <a:effectLst/>
                      </a:endParaRPr>
                    </a:p>
                    <a:p>
                      <a:pPr marL="0" marR="0">
                        <a:lnSpc>
                          <a:spcPct val="107000"/>
                        </a:lnSpc>
                        <a:spcBef>
                          <a:spcPts val="0"/>
                        </a:spcBef>
                        <a:spcAft>
                          <a:spcPts val="0"/>
                        </a:spcAft>
                      </a:pPr>
                      <a:r>
                        <a:rPr lang="en-US" sz="1000" b="1" dirty="0">
                          <a:solidFill>
                            <a:srgbClr val="FF0000"/>
                          </a:solidFill>
                          <a:effectLst/>
                        </a:rPr>
                        <a:t>2. Customer Portal</a:t>
                      </a:r>
                      <a:endParaRPr lang="en-US" sz="1100" dirty="0">
                        <a:effectLst/>
                      </a:endParaRPr>
                    </a:p>
                    <a:p>
                      <a:pPr marL="0" marR="0">
                        <a:lnSpc>
                          <a:spcPct val="107000"/>
                        </a:lnSpc>
                        <a:spcBef>
                          <a:spcPts val="0"/>
                        </a:spcBef>
                        <a:spcAft>
                          <a:spcPts val="0"/>
                        </a:spcAft>
                      </a:pPr>
                      <a:r>
                        <a:rPr lang="en-US" sz="1000" dirty="0">
                          <a:effectLst/>
                        </a:rPr>
                        <a:t>3. Training Portal</a:t>
                      </a:r>
                      <a:endParaRPr lang="en-US" sz="1100" dirty="0">
                        <a:effectLst/>
                      </a:endParaRPr>
                    </a:p>
                    <a:p>
                      <a:pPr marL="0" marR="0">
                        <a:lnSpc>
                          <a:spcPct val="107000"/>
                        </a:lnSpc>
                        <a:spcBef>
                          <a:spcPts val="0"/>
                        </a:spcBef>
                        <a:spcAft>
                          <a:spcPts val="0"/>
                        </a:spcAft>
                      </a:pPr>
                      <a:r>
                        <a:rPr lang="en-US" sz="1000" dirty="0">
                          <a:effectLst/>
                        </a:rPr>
                        <a:t>4. CAD Program</a:t>
                      </a:r>
                      <a:endParaRPr lang="en-US" sz="1100" dirty="0">
                        <a:effectLst/>
                      </a:endParaRPr>
                    </a:p>
                    <a:p>
                      <a:pPr marL="0" marR="0">
                        <a:lnSpc>
                          <a:spcPct val="107000"/>
                        </a:lnSpc>
                        <a:spcBef>
                          <a:spcPts val="0"/>
                        </a:spcBef>
                        <a:spcAft>
                          <a:spcPts val="0"/>
                        </a:spcAft>
                      </a:pPr>
                      <a:r>
                        <a:rPr lang="en-US" sz="1000" dirty="0">
                          <a:effectLst/>
                        </a:rPr>
                        <a:t>5. Payroll Portal</a:t>
                      </a:r>
                      <a:endParaRPr lang="en-US" sz="1100" dirty="0">
                        <a:effectLst/>
                      </a:endParaRPr>
                    </a:p>
                    <a:p>
                      <a:pPr marL="0" marR="0">
                        <a:lnSpc>
                          <a:spcPct val="107000"/>
                        </a:lnSpc>
                        <a:spcBef>
                          <a:spcPts val="0"/>
                        </a:spcBef>
                        <a:spcAft>
                          <a:spcPts val="0"/>
                        </a:spcAft>
                      </a:pPr>
                      <a:r>
                        <a:rPr lang="en-US" sz="1000" dirty="0">
                          <a:effectLst/>
                        </a:rPr>
                        <a:t>6. Web Browser</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115888" marR="0" lvl="0" indent="-115888">
                        <a:lnSpc>
                          <a:spcPct val="107000"/>
                        </a:lnSpc>
                        <a:spcBef>
                          <a:spcPts val="0"/>
                        </a:spcBef>
                        <a:spcAft>
                          <a:spcPts val="0"/>
                        </a:spcAft>
                        <a:buClr>
                          <a:srgbClr val="FF0000"/>
                        </a:buClr>
                        <a:buFont typeface="+mj-lt"/>
                        <a:buAutoNum type="arabicPeriod"/>
                      </a:pPr>
                      <a:r>
                        <a:rPr lang="en-US" sz="1000" b="1" dirty="0">
                          <a:solidFill>
                            <a:srgbClr val="FF0000"/>
                          </a:solidFill>
                          <a:effectLst/>
                        </a:rPr>
                        <a:t>POS Terminal</a:t>
                      </a:r>
                      <a:endParaRPr lang="en-US" sz="1100" dirty="0">
                        <a:effectLst/>
                      </a:endParaRPr>
                    </a:p>
                    <a:p>
                      <a:pPr marL="115888" marR="0" lvl="0" indent="-115888">
                        <a:lnSpc>
                          <a:spcPct val="107000"/>
                        </a:lnSpc>
                        <a:spcBef>
                          <a:spcPts val="0"/>
                        </a:spcBef>
                        <a:spcAft>
                          <a:spcPts val="0"/>
                        </a:spcAft>
                        <a:buClr>
                          <a:srgbClr val="FF0000"/>
                        </a:buClr>
                        <a:buFont typeface="+mj-lt"/>
                        <a:buAutoNum type="arabicPeriod"/>
                      </a:pPr>
                      <a:r>
                        <a:rPr lang="en-US" sz="1000" b="1" dirty="0">
                          <a:solidFill>
                            <a:srgbClr val="FF0000"/>
                          </a:solidFill>
                          <a:effectLst/>
                        </a:rPr>
                        <a:t>Credit Card Reader</a:t>
                      </a:r>
                      <a:endParaRPr lang="en-US" sz="1100" dirty="0">
                        <a:effectLst/>
                      </a:endParaRPr>
                    </a:p>
                    <a:p>
                      <a:pPr marL="0" marR="0">
                        <a:lnSpc>
                          <a:spcPct val="107000"/>
                        </a:lnSpc>
                        <a:spcBef>
                          <a:spcPts val="0"/>
                        </a:spcBef>
                        <a:spcAft>
                          <a:spcPts val="0"/>
                        </a:spcAft>
                      </a:pPr>
                      <a:r>
                        <a:rPr lang="en-US" sz="1000" dirty="0">
                          <a:effectLst/>
                        </a:rPr>
                        <a:t>3. RFID Readers</a:t>
                      </a:r>
                      <a:endParaRPr lang="en-US" sz="1100" dirty="0">
                        <a:effectLst/>
                      </a:endParaRPr>
                    </a:p>
                    <a:p>
                      <a:pPr marL="0" marR="0">
                        <a:lnSpc>
                          <a:spcPct val="107000"/>
                        </a:lnSpc>
                        <a:spcBef>
                          <a:spcPts val="0"/>
                        </a:spcBef>
                        <a:spcAft>
                          <a:spcPts val="0"/>
                        </a:spcAft>
                      </a:pPr>
                      <a:r>
                        <a:rPr lang="en-US" sz="1000" dirty="0">
                          <a:effectLst/>
                        </a:rPr>
                        <a:t>4. Keypad Readers</a:t>
                      </a:r>
                      <a:endParaRPr lang="en-US" sz="1100" dirty="0">
                        <a:effectLst/>
                      </a:endParaRPr>
                    </a:p>
                    <a:p>
                      <a:pPr marL="0" marR="0">
                        <a:lnSpc>
                          <a:spcPct val="107000"/>
                        </a:lnSpc>
                        <a:spcBef>
                          <a:spcPts val="0"/>
                        </a:spcBef>
                        <a:spcAft>
                          <a:spcPts val="0"/>
                        </a:spcAft>
                      </a:pPr>
                      <a:r>
                        <a:rPr lang="en-US" sz="1000" dirty="0">
                          <a:effectLst/>
                        </a:rPr>
                        <a:t>5. Security Portal</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488045"/>
                  </a:ext>
                </a:extLst>
              </a:tr>
            </a:tbl>
          </a:graphicData>
        </a:graphic>
      </p:graphicFrame>
      <p:pic>
        <p:nvPicPr>
          <p:cNvPr id="5" name="Picture 4" descr="Logo&#10;&#10;Description automatically generated">
            <a:extLst>
              <a:ext uri="{FF2B5EF4-FFF2-40B4-BE49-F238E27FC236}">
                <a16:creationId xmlns:a16="http://schemas.microsoft.com/office/drawing/2014/main" id="{92E419A4-F386-09D4-883A-F04BBE1004A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6" name="TextBox 5">
            <a:extLst>
              <a:ext uri="{FF2B5EF4-FFF2-40B4-BE49-F238E27FC236}">
                <a16:creationId xmlns:a16="http://schemas.microsoft.com/office/drawing/2014/main" id="{D9E79831-B02B-2ECF-2669-C94FB7230A48}"/>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June 1,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15600593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849B13-D10D-0D2E-41D2-EF53D7BDA211}"/>
              </a:ext>
            </a:extLst>
          </p:cNvPr>
          <p:cNvSpPr>
            <a:spLocks noGrp="1"/>
          </p:cNvSpPr>
          <p:nvPr>
            <p:ph type="title"/>
          </p:nvPr>
        </p:nvSpPr>
        <p:spPr/>
        <p:txBody>
          <a:bodyPr/>
          <a:lstStyle/>
          <a:p>
            <a:r>
              <a:rPr lang="en-US" sz="5400" dirty="0">
                <a:latin typeface="Calibri" panose="020F0502020204030204" pitchFamily="34" charset="0"/>
                <a:cs typeface="Arial" panose="020B0604020202020204" pitchFamily="34" charset="0"/>
              </a:rPr>
              <a:t>2 - Define the Protect Surface</a:t>
            </a:r>
          </a:p>
        </p:txBody>
      </p:sp>
      <p:sp>
        <p:nvSpPr>
          <p:cNvPr id="3" name="Content Placeholder 2">
            <a:extLst>
              <a:ext uri="{FF2B5EF4-FFF2-40B4-BE49-F238E27FC236}">
                <a16:creationId xmlns:a16="http://schemas.microsoft.com/office/drawing/2014/main" id="{88C5E77A-6339-F939-F65C-AA65C584AB97}"/>
              </a:ext>
            </a:extLst>
          </p:cNvPr>
          <p:cNvSpPr>
            <a:spLocks noGrp="1"/>
          </p:cNvSpPr>
          <p:nvPr>
            <p:ph idx="1"/>
          </p:nvPr>
        </p:nvSpPr>
        <p:spPr>
          <a:xfrm>
            <a:off x="838199" y="1825625"/>
            <a:ext cx="4817534" cy="4211281"/>
          </a:xfrm>
        </p:spPr>
        <p:txBody>
          <a:bodyPr>
            <a:normAutofit/>
          </a:bodyPr>
          <a:lstStyle/>
          <a:p>
            <a:pPr marL="0" indent="0">
              <a:buNone/>
            </a:pPr>
            <a:r>
              <a:rPr lang="en-US" sz="2400" dirty="0"/>
              <a:t>Open the Define the Protect Surface </a:t>
            </a:r>
            <a:r>
              <a:rPr lang="en-US" sz="2400" dirty="0">
                <a:hlinkClick r:id="rId2"/>
              </a:rPr>
              <a:t>Worksheet</a:t>
            </a:r>
            <a:r>
              <a:rPr lang="en-US" sz="2400" dirty="0"/>
              <a:t> and complete it for your school district. </a:t>
            </a:r>
          </a:p>
        </p:txBody>
      </p:sp>
      <p:pic>
        <p:nvPicPr>
          <p:cNvPr id="6" name="Picture 5" descr="Logo&#10;&#10;Description automatically generated">
            <a:extLst>
              <a:ext uri="{FF2B5EF4-FFF2-40B4-BE49-F238E27FC236}">
                <a16:creationId xmlns:a16="http://schemas.microsoft.com/office/drawing/2014/main" id="{26542F7C-F506-BA0C-290B-7608EDC7B1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7" name="TextBox 6">
            <a:extLst>
              <a:ext uri="{FF2B5EF4-FFF2-40B4-BE49-F238E27FC236}">
                <a16:creationId xmlns:a16="http://schemas.microsoft.com/office/drawing/2014/main" id="{4189EE2E-2E5E-34E5-CD27-5E53BBC6C368}"/>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June 1, 2023</a:t>
            </a:r>
          </a:p>
          <a:p>
            <a:r>
              <a:rPr lang="en-US" sz="1200" b="0" i="0" kern="1200" baseline="0" dirty="0">
                <a:solidFill>
                  <a:schemeClr val="tx1"/>
                </a:solidFill>
                <a:effectLst/>
                <a:latin typeface="+mn-lt"/>
                <a:ea typeface="+mn-ea"/>
                <a:cs typeface="+mn-cs"/>
              </a:rPr>
              <a:t>‘Building a More Cyber Secure Ohio’</a:t>
            </a:r>
          </a:p>
        </p:txBody>
      </p:sp>
      <p:pic>
        <p:nvPicPr>
          <p:cNvPr id="8" name="Picture 7">
            <a:extLst>
              <a:ext uri="{FF2B5EF4-FFF2-40B4-BE49-F238E27FC236}">
                <a16:creationId xmlns:a16="http://schemas.microsoft.com/office/drawing/2014/main" id="{95EAB90E-38C3-BE35-7BA2-75A67D144415}"/>
              </a:ext>
            </a:extLst>
          </p:cNvPr>
          <p:cNvPicPr>
            <a:picLocks noChangeAspect="1"/>
          </p:cNvPicPr>
          <p:nvPr/>
        </p:nvPicPr>
        <p:blipFill>
          <a:blip r:embed="rId4"/>
          <a:stretch>
            <a:fillRect/>
          </a:stretch>
        </p:blipFill>
        <p:spPr>
          <a:xfrm>
            <a:off x="5803641" y="1825625"/>
            <a:ext cx="5550159" cy="4745313"/>
          </a:xfrm>
          <a:prstGeom prst="rect">
            <a:avLst/>
          </a:prstGeom>
        </p:spPr>
      </p:pic>
    </p:spTree>
    <p:extLst>
      <p:ext uri="{BB962C8B-B14F-4D97-AF65-F5344CB8AC3E}">
        <p14:creationId xmlns:p14="http://schemas.microsoft.com/office/powerpoint/2010/main" val="26558738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3A77BA-7F84-4A63-B53D-CCAF5C024EFE}"/>
              </a:ext>
            </a:extLst>
          </p:cNvPr>
          <p:cNvSpPr>
            <a:spLocks noGrp="1"/>
          </p:cNvSpPr>
          <p:nvPr>
            <p:ph type="title"/>
          </p:nvPr>
        </p:nvSpPr>
        <p:spPr/>
        <p:txBody>
          <a:bodyPr>
            <a:normAutofit fontScale="90000"/>
          </a:bodyPr>
          <a:lstStyle/>
          <a:p>
            <a:r>
              <a:rPr lang="en-US" sz="5400" dirty="0">
                <a:latin typeface="Calibri" panose="020F0502020204030204" pitchFamily="34" charset="0"/>
                <a:cs typeface="Arial" panose="020B0604020202020204" pitchFamily="34" charset="0"/>
              </a:rPr>
              <a:t>2 - Map the Existing Transaction Flows</a:t>
            </a:r>
          </a:p>
        </p:txBody>
      </p:sp>
      <p:sp>
        <p:nvSpPr>
          <p:cNvPr id="6" name="Content Placeholder 5">
            <a:extLst>
              <a:ext uri="{FF2B5EF4-FFF2-40B4-BE49-F238E27FC236}">
                <a16:creationId xmlns:a16="http://schemas.microsoft.com/office/drawing/2014/main" id="{CB86CE5F-A3F6-44D8-8A96-4E3907B4B86D}"/>
              </a:ext>
            </a:extLst>
          </p:cNvPr>
          <p:cNvSpPr>
            <a:spLocks noGrp="1"/>
          </p:cNvSpPr>
          <p:nvPr>
            <p:ph idx="1"/>
          </p:nvPr>
        </p:nvSpPr>
        <p:spPr>
          <a:xfrm>
            <a:off x="838198" y="1732484"/>
            <a:ext cx="10515599" cy="452880"/>
          </a:xfrm>
        </p:spPr>
        <p:txBody>
          <a:bodyPr>
            <a:normAutofit/>
          </a:bodyPr>
          <a:lstStyle/>
          <a:p>
            <a:pPr marL="0" indent="0">
              <a:buNone/>
            </a:pPr>
            <a:r>
              <a:rPr lang="en-US" sz="2400" dirty="0"/>
              <a:t>Pick a business process and list every way the system can be breached</a:t>
            </a:r>
          </a:p>
        </p:txBody>
      </p:sp>
      <p:sp>
        <p:nvSpPr>
          <p:cNvPr id="10" name="TextBox 9">
            <a:extLst>
              <a:ext uri="{FF2B5EF4-FFF2-40B4-BE49-F238E27FC236}">
                <a16:creationId xmlns:a16="http://schemas.microsoft.com/office/drawing/2014/main" id="{604C4A33-DE9C-4B27-9014-67FE8BC3BF07}"/>
              </a:ext>
            </a:extLst>
          </p:cNvPr>
          <p:cNvSpPr txBox="1"/>
          <p:nvPr/>
        </p:nvSpPr>
        <p:spPr>
          <a:xfrm>
            <a:off x="838198" y="2227160"/>
            <a:ext cx="10279745" cy="4770537"/>
          </a:xfrm>
          <a:prstGeom prst="rect">
            <a:avLst/>
          </a:prstGeom>
          <a:noFill/>
        </p:spPr>
        <p:txBody>
          <a:bodyPr wrap="square">
            <a:spAutoFit/>
          </a:bodyPr>
          <a:lstStyle/>
          <a:p>
            <a:pPr marL="342900" marR="0" lvl="0" indent="-342900" algn="just">
              <a:spcBef>
                <a:spcPts val="0"/>
              </a:spcBef>
              <a:buFont typeface="Wingdings" panose="05000000000000000000" pitchFamily="2" charset="2"/>
              <a:buChar char=""/>
            </a:pPr>
            <a:r>
              <a:rPr lang="en-US" sz="1600" dirty="0">
                <a:effectLst/>
                <a:latin typeface="Calibri" panose="020F0502020204030204" pitchFamily="34" charset="0"/>
                <a:ea typeface="Calibri" panose="020F0502020204030204" pitchFamily="34" charset="0"/>
                <a:cs typeface="Times New Roman" panose="02020603050405020304" pitchFamily="18" charset="0"/>
              </a:rPr>
              <a:t>Third-party IT representative loses the endpoint device in transport with all data on the device. </a:t>
            </a:r>
          </a:p>
          <a:p>
            <a:pPr marL="342900" marR="0" lvl="0" indent="-342900" algn="just">
              <a:spcBef>
                <a:spcPts val="0"/>
              </a:spcBef>
              <a:buFont typeface="Wingdings" panose="05000000000000000000" pitchFamily="2" charset="2"/>
              <a:buChar char=""/>
            </a:pPr>
            <a:r>
              <a:rPr lang="en-US" sz="1600" dirty="0">
                <a:effectLst/>
                <a:latin typeface="Calibri" panose="020F0502020204030204" pitchFamily="34" charset="0"/>
                <a:ea typeface="Calibri" panose="020F0502020204030204" pitchFamily="34" charset="0"/>
                <a:cs typeface="Times New Roman" panose="02020603050405020304" pitchFamily="18" charset="0"/>
              </a:rPr>
              <a:t>Device with data was stolen from the staff personal vehicle.</a:t>
            </a:r>
          </a:p>
          <a:p>
            <a:pPr marL="342900" marR="0" lvl="0" indent="-342900" algn="just">
              <a:spcBef>
                <a:spcPts val="0"/>
              </a:spcBef>
              <a:buFont typeface="Wingdings" panose="05000000000000000000" pitchFamily="2" charset="2"/>
              <a:buChar char=""/>
            </a:pPr>
            <a:r>
              <a:rPr lang="en-US" sz="1600" dirty="0">
                <a:effectLst/>
                <a:latin typeface="Calibri" panose="020F0502020204030204" pitchFamily="34" charset="0"/>
                <a:ea typeface="Calibri" panose="020F0502020204030204" pitchFamily="34" charset="0"/>
                <a:cs typeface="Times New Roman" panose="02020603050405020304" pitchFamily="18" charset="0"/>
              </a:rPr>
              <a:t>Rogue third-party IT employee regularly removes data and sells it.</a:t>
            </a:r>
          </a:p>
          <a:p>
            <a:pPr marL="342900" marR="0" lvl="0" indent="-342900" algn="just">
              <a:spcBef>
                <a:spcPts val="0"/>
              </a:spcBef>
              <a:buFont typeface="Wingdings" panose="05000000000000000000" pitchFamily="2" charset="2"/>
              <a:buChar char=""/>
            </a:pPr>
            <a:r>
              <a:rPr lang="en-US" sz="1600" dirty="0">
                <a:latin typeface="Calibri" panose="020F0502020204030204" pitchFamily="34" charset="0"/>
                <a:ea typeface="Calibri" panose="020F0502020204030204" pitchFamily="34" charset="0"/>
                <a:cs typeface="Times New Roman" panose="02020603050405020304" pitchFamily="18" charset="0"/>
              </a:rPr>
              <a:t>School or </a:t>
            </a:r>
            <a:r>
              <a:rPr lang="en-US" sz="1600" dirty="0">
                <a:effectLst/>
                <a:latin typeface="Calibri" panose="020F0502020204030204" pitchFamily="34" charset="0"/>
                <a:ea typeface="Calibri" panose="020F0502020204030204" pitchFamily="34" charset="0"/>
                <a:cs typeface="Times New Roman" panose="02020603050405020304" pitchFamily="18" charset="0"/>
              </a:rPr>
              <a:t>third-party IT past employees have access to the data and downloads it to sell it.</a:t>
            </a:r>
          </a:p>
          <a:p>
            <a:pPr marL="342900" marR="0" lvl="0" indent="-342900" algn="just">
              <a:spcBef>
                <a:spcPts val="0"/>
              </a:spcBef>
              <a:buFont typeface="Wingdings" panose="05000000000000000000" pitchFamily="2" charset="2"/>
              <a:buChar char=""/>
            </a:pPr>
            <a:r>
              <a:rPr lang="en-US" sz="1600" dirty="0">
                <a:effectLst/>
                <a:latin typeface="Calibri" panose="020F0502020204030204" pitchFamily="34" charset="0"/>
                <a:ea typeface="Calibri" panose="020F0502020204030204" pitchFamily="34" charset="0"/>
                <a:cs typeface="Times New Roman" panose="02020603050405020304" pitchFamily="18" charset="0"/>
              </a:rPr>
              <a:t>New employee that receives a device can recover the data from the previous user and uses it for their purposes.</a:t>
            </a:r>
          </a:p>
          <a:p>
            <a:pPr marL="342900" marR="0" lvl="0" indent="-342900" algn="just">
              <a:spcBef>
                <a:spcPts val="0"/>
              </a:spcBef>
              <a:buFont typeface="Wingdings" panose="05000000000000000000" pitchFamily="2" charset="2"/>
              <a:buChar char=""/>
            </a:pPr>
            <a:r>
              <a:rPr lang="en-US" sz="1600" dirty="0">
                <a:effectLst/>
                <a:latin typeface="Calibri" panose="020F0502020204030204" pitchFamily="34" charset="0"/>
                <a:ea typeface="Calibri" panose="020F0502020204030204" pitchFamily="34" charset="0"/>
                <a:cs typeface="Times New Roman" panose="02020603050405020304" pitchFamily="18" charset="0"/>
              </a:rPr>
              <a:t>Customer who purchased a device through e-commerce calls you and says they have your data.</a:t>
            </a:r>
          </a:p>
          <a:p>
            <a:pPr marL="342900" marR="0" lvl="0" indent="-342900" algn="just">
              <a:spcBef>
                <a:spcPts val="0"/>
              </a:spcBef>
              <a:buFont typeface="Wingdings" panose="05000000000000000000" pitchFamily="2" charset="2"/>
              <a:buChar char=""/>
            </a:pPr>
            <a:r>
              <a:rPr lang="en-US" sz="1600" spc="-30" dirty="0">
                <a:latin typeface="Calibri" panose="020F0502020204030204" pitchFamily="34" charset="0"/>
                <a:ea typeface="Calibri" panose="020F0502020204030204" pitchFamily="34" charset="0"/>
                <a:cs typeface="Times New Roman" panose="02020603050405020304" pitchFamily="18" charset="0"/>
              </a:rPr>
              <a:t>Workstation not locked during detraction. </a:t>
            </a:r>
          </a:p>
          <a:p>
            <a:pPr marL="342900" marR="0" lvl="0" indent="-342900" algn="just">
              <a:spcBef>
                <a:spcPts val="0"/>
              </a:spcBef>
              <a:buFont typeface="Wingdings" panose="05000000000000000000" pitchFamily="2" charset="2"/>
              <a:buChar char=""/>
            </a:pPr>
            <a:r>
              <a:rPr lang="en-US" sz="1600" spc="-30" dirty="0">
                <a:latin typeface="Calibri" panose="020F0502020204030204" pitchFamily="34" charset="0"/>
                <a:ea typeface="Calibri" panose="020F0502020204030204" pitchFamily="34" charset="0"/>
                <a:cs typeface="Times New Roman" panose="02020603050405020304" pitchFamily="18" charset="0"/>
              </a:rPr>
              <a:t>Student email password stolen.</a:t>
            </a:r>
          </a:p>
          <a:p>
            <a:pPr marL="342900" marR="0" lvl="0" indent="-342900" algn="just">
              <a:spcBef>
                <a:spcPts val="0"/>
              </a:spcBef>
              <a:buFont typeface="Wingdings" panose="05000000000000000000" pitchFamily="2" charset="2"/>
              <a:buChar char=""/>
            </a:pPr>
            <a:r>
              <a:rPr lang="en-US" sz="1600" spc="-30" dirty="0">
                <a:effectLst/>
                <a:latin typeface="Calibri" panose="020F0502020204030204" pitchFamily="34" charset="0"/>
                <a:ea typeface="Calibri" panose="020F0502020204030204" pitchFamily="34" charset="0"/>
                <a:cs typeface="Times New Roman" panose="02020603050405020304" pitchFamily="18" charset="0"/>
              </a:rPr>
              <a:t>People write their password on a sticky and it is on their computer </a:t>
            </a:r>
          </a:p>
          <a:p>
            <a:pPr marL="342900" marR="0" lvl="0" indent="-342900" algn="just">
              <a:spcBef>
                <a:spcPts val="0"/>
              </a:spcBef>
              <a:buFont typeface="Wingdings" panose="05000000000000000000" pitchFamily="2" charset="2"/>
              <a:buChar char=""/>
            </a:pPr>
            <a:r>
              <a:rPr lang="en-US" sz="1600" spc="-30" dirty="0">
                <a:latin typeface="Calibri" panose="020F0502020204030204" pitchFamily="34" charset="0"/>
                <a:ea typeface="Calibri" panose="020F0502020204030204" pitchFamily="34" charset="0"/>
                <a:cs typeface="Times New Roman" panose="02020603050405020304" pitchFamily="18" charset="0"/>
              </a:rPr>
              <a:t>Vehicle stolen that had all the computer assets in it.</a:t>
            </a:r>
          </a:p>
          <a:p>
            <a:pPr marL="342900" marR="0" lvl="0" indent="-342900" algn="just">
              <a:spcBef>
                <a:spcPts val="0"/>
              </a:spcBef>
              <a:buFont typeface="Wingdings" panose="05000000000000000000" pitchFamily="2" charset="2"/>
              <a:buChar char=""/>
            </a:pPr>
            <a:r>
              <a:rPr lang="en-US" sz="1600" spc="-30" dirty="0">
                <a:latin typeface="Calibri" panose="020F0502020204030204" pitchFamily="34" charset="0"/>
                <a:ea typeface="Calibri" panose="020F0502020204030204" pitchFamily="34" charset="0"/>
                <a:cs typeface="Times New Roman" panose="02020603050405020304" pitchFamily="18" charset="0"/>
              </a:rPr>
              <a:t>No process to catch the stolen password. </a:t>
            </a:r>
            <a:endParaRPr lang="en-US" sz="1600" spc="-3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spcBef>
                <a:spcPts val="0"/>
              </a:spcBef>
              <a:buFont typeface="Wingdings" panose="05000000000000000000" pitchFamily="2" charset="2"/>
              <a:buChar char=""/>
            </a:pPr>
            <a:r>
              <a:rPr lang="en-US" sz="1600" spc="-30" dirty="0">
                <a:latin typeface="Calibri" panose="020F0502020204030204" pitchFamily="34" charset="0"/>
                <a:ea typeface="Calibri" panose="020F0502020204030204" pitchFamily="34" charset="0"/>
                <a:cs typeface="Times New Roman" panose="02020603050405020304" pitchFamily="18" charset="0"/>
              </a:rPr>
              <a:t>No clean desk policy</a:t>
            </a:r>
          </a:p>
          <a:p>
            <a:pPr marL="342900" marR="0" lvl="0" indent="-342900" algn="just">
              <a:spcBef>
                <a:spcPts val="0"/>
              </a:spcBef>
              <a:buFont typeface="Wingdings" panose="05000000000000000000" pitchFamily="2" charset="2"/>
              <a:buChar char=""/>
            </a:pPr>
            <a:r>
              <a:rPr lang="en-US" sz="1600" spc="-30" dirty="0">
                <a:latin typeface="Calibri" panose="020F0502020204030204" pitchFamily="34" charset="0"/>
                <a:ea typeface="Calibri" panose="020F0502020204030204" pitchFamily="34" charset="0"/>
                <a:cs typeface="Times New Roman" panose="02020603050405020304" pitchFamily="18" charset="0"/>
              </a:rPr>
              <a:t>Staff member shares their credentials with sub.</a:t>
            </a:r>
          </a:p>
          <a:p>
            <a:pPr marL="342900" marR="0" lvl="0" indent="-342900" algn="just">
              <a:spcBef>
                <a:spcPts val="0"/>
              </a:spcBef>
              <a:buFont typeface="Wingdings" panose="05000000000000000000" pitchFamily="2" charset="2"/>
              <a:buChar char=""/>
            </a:pPr>
            <a:r>
              <a:rPr lang="en-US" sz="1600" spc="-30" dirty="0">
                <a:effectLst/>
                <a:latin typeface="Calibri" panose="020F0502020204030204" pitchFamily="34" charset="0"/>
                <a:ea typeface="Calibri" panose="020F0502020204030204" pitchFamily="34" charset="0"/>
                <a:cs typeface="Times New Roman" panose="02020603050405020304" pitchFamily="18" charset="0"/>
              </a:rPr>
              <a:t>Staff uses</a:t>
            </a:r>
            <a:r>
              <a:rPr lang="en-US" sz="1600" spc="-30" dirty="0">
                <a:latin typeface="Calibri" panose="020F0502020204030204" pitchFamily="34" charset="0"/>
                <a:ea typeface="Calibri" panose="020F0502020204030204" pitchFamily="34" charset="0"/>
                <a:cs typeface="Times New Roman" panose="02020603050405020304" pitchFamily="18" charset="0"/>
              </a:rPr>
              <a:t> the same password on everything.</a:t>
            </a:r>
          </a:p>
          <a:p>
            <a:pPr marL="342900" marR="0" lvl="0" indent="-342900" algn="just">
              <a:spcBef>
                <a:spcPts val="0"/>
              </a:spcBef>
              <a:buFont typeface="Wingdings" panose="05000000000000000000" pitchFamily="2" charset="2"/>
              <a:buChar char=""/>
            </a:pPr>
            <a:r>
              <a:rPr lang="en-US" sz="1600" spc="-30" dirty="0">
                <a:latin typeface="Calibri" panose="020F0502020204030204" pitchFamily="34" charset="0"/>
                <a:ea typeface="Calibri" panose="020F0502020204030204" pitchFamily="34" charset="0"/>
                <a:cs typeface="Times New Roman" panose="02020603050405020304" pitchFamily="18" charset="0"/>
              </a:rPr>
              <a:t>Ex spouse that is an insider threat</a:t>
            </a:r>
          </a:p>
          <a:p>
            <a:pPr marL="342900" marR="0" lvl="0" indent="-342900" algn="just">
              <a:spcBef>
                <a:spcPts val="0"/>
              </a:spcBef>
              <a:buFont typeface="Wingdings" panose="05000000000000000000" pitchFamily="2" charset="2"/>
              <a:buChar char=""/>
            </a:pPr>
            <a:r>
              <a:rPr lang="en-US" sz="1600" spc="-30" dirty="0">
                <a:effectLst/>
                <a:latin typeface="Calibri" panose="020F0502020204030204" pitchFamily="34" charset="0"/>
                <a:ea typeface="Calibri" panose="020F0502020204030204" pitchFamily="34" charset="0"/>
                <a:cs typeface="Times New Roman" panose="02020603050405020304" pitchFamily="18" charset="0"/>
              </a:rPr>
              <a:t>Contract provider does not adequately protect the </a:t>
            </a:r>
            <a:r>
              <a:rPr lang="en-US" sz="1600" spc="-30">
                <a:effectLst/>
                <a:latin typeface="Calibri" panose="020F0502020204030204" pitchFamily="34" charset="0"/>
                <a:ea typeface="Calibri" panose="020F0502020204030204" pitchFamily="34" charset="0"/>
                <a:cs typeface="Times New Roman" panose="02020603050405020304" pitchFamily="18" charset="0"/>
              </a:rPr>
              <a:t>admin credentials.</a:t>
            </a:r>
            <a:endParaRPr lang="en-US" sz="1600" spc="-3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spcBef>
                <a:spcPts val="0"/>
              </a:spcBef>
              <a:buFont typeface="Wingdings" panose="05000000000000000000" pitchFamily="2" charset="2"/>
              <a:buChar char=""/>
            </a:pPr>
            <a:r>
              <a:rPr lang="en-US" sz="1600" spc="-30" dirty="0">
                <a:latin typeface="Calibri" panose="020F0502020204030204" pitchFamily="34" charset="0"/>
                <a:ea typeface="Calibri" panose="020F0502020204030204" pitchFamily="34" charset="0"/>
                <a:cs typeface="Times New Roman" panose="02020603050405020304" pitchFamily="18" charset="0"/>
              </a:rPr>
              <a:t> </a:t>
            </a:r>
          </a:p>
          <a:p>
            <a:pPr marL="342900" marR="0" lvl="0" indent="-342900" algn="just">
              <a:spcBef>
                <a:spcPts val="0"/>
              </a:spcBef>
              <a:buFont typeface="Wingdings" panose="05000000000000000000" pitchFamily="2" charset="2"/>
              <a:buChar char=""/>
            </a:pPr>
            <a:r>
              <a:rPr lang="en-US" sz="1600" spc="-30" dirty="0">
                <a:effectLst/>
                <a:latin typeface="Calibri" panose="020F0502020204030204" pitchFamily="34" charset="0"/>
                <a:ea typeface="Calibri" panose="020F0502020204030204" pitchFamily="34" charset="0"/>
                <a:cs typeface="Times New Roman" panose="02020603050405020304" pitchFamily="18" charset="0"/>
              </a:rPr>
              <a:t> </a:t>
            </a:r>
          </a:p>
          <a:p>
            <a:pPr marL="342900" marR="0" lvl="0" indent="-342900" algn="just">
              <a:spcBef>
                <a:spcPts val="0"/>
              </a:spcBef>
              <a:buFont typeface="Wingdings" panose="05000000000000000000" pitchFamily="2" charset="2"/>
              <a:buChar char=""/>
            </a:pPr>
            <a:r>
              <a:rPr lang="en-US" sz="1600" spc="-30" dirty="0">
                <a:latin typeface="Calibri" panose="020F0502020204030204" pitchFamily="34" charset="0"/>
                <a:ea typeface="Calibri" panose="020F0502020204030204" pitchFamily="34" charset="0"/>
                <a:cs typeface="Times New Roman" panose="02020603050405020304" pitchFamily="18" charset="0"/>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descr="Logo&#10;&#10;Description automatically generated">
            <a:extLst>
              <a:ext uri="{FF2B5EF4-FFF2-40B4-BE49-F238E27FC236}">
                <a16:creationId xmlns:a16="http://schemas.microsoft.com/office/drawing/2014/main" id="{B5561958-425F-09DF-1BA6-73285C9ACEF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4" name="TextBox 3">
            <a:extLst>
              <a:ext uri="{FF2B5EF4-FFF2-40B4-BE49-F238E27FC236}">
                <a16:creationId xmlns:a16="http://schemas.microsoft.com/office/drawing/2014/main" id="{3FA67357-2C28-BECD-A323-280A71D1CABD}"/>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June 1,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27103828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03CF5C-7F8F-4749-BCB6-3028048A2A8C}"/>
              </a:ext>
            </a:extLst>
          </p:cNvPr>
          <p:cNvSpPr>
            <a:spLocks noGrp="1"/>
          </p:cNvSpPr>
          <p:nvPr>
            <p:ph type="title"/>
          </p:nvPr>
        </p:nvSpPr>
        <p:spPr/>
        <p:txBody>
          <a:bodyPr/>
          <a:lstStyle/>
          <a:p>
            <a:r>
              <a:rPr lang="en-US" sz="5400" dirty="0">
                <a:latin typeface="Calibri" panose="020F0502020204030204" pitchFamily="34" charset="0"/>
                <a:cs typeface="Arial" panose="020B0604020202020204" pitchFamily="34" charset="0"/>
              </a:rPr>
              <a:t>Map the Transaction Flows</a:t>
            </a:r>
          </a:p>
        </p:txBody>
      </p:sp>
      <p:sp>
        <p:nvSpPr>
          <p:cNvPr id="3" name="Content Placeholder 2">
            <a:extLst>
              <a:ext uri="{FF2B5EF4-FFF2-40B4-BE49-F238E27FC236}">
                <a16:creationId xmlns:a16="http://schemas.microsoft.com/office/drawing/2014/main" id="{50D7A68E-E31E-4BE8-BA0A-FA1B889AC166}"/>
              </a:ext>
            </a:extLst>
          </p:cNvPr>
          <p:cNvSpPr>
            <a:spLocks noGrp="1"/>
          </p:cNvSpPr>
          <p:nvPr>
            <p:ph idx="1"/>
          </p:nvPr>
        </p:nvSpPr>
        <p:spPr>
          <a:xfrm>
            <a:off x="838201" y="1825625"/>
            <a:ext cx="3089222" cy="4351338"/>
          </a:xfrm>
        </p:spPr>
        <p:txBody>
          <a:bodyPr>
            <a:normAutofit/>
          </a:bodyPr>
          <a:lstStyle/>
          <a:p>
            <a:r>
              <a:rPr lang="en-US" sz="2400" dirty="0"/>
              <a:t>Reduce all data breach risks with a layered solution.</a:t>
            </a:r>
          </a:p>
        </p:txBody>
      </p:sp>
      <p:graphicFrame>
        <p:nvGraphicFramePr>
          <p:cNvPr id="4" name="Table 3">
            <a:extLst>
              <a:ext uri="{FF2B5EF4-FFF2-40B4-BE49-F238E27FC236}">
                <a16:creationId xmlns:a16="http://schemas.microsoft.com/office/drawing/2014/main" id="{82561DC8-D6D2-444E-A9F5-851E9A564101}"/>
              </a:ext>
            </a:extLst>
          </p:cNvPr>
          <p:cNvGraphicFramePr>
            <a:graphicFrameLocks noGrp="1"/>
          </p:cNvGraphicFramePr>
          <p:nvPr>
            <p:extLst>
              <p:ext uri="{D42A27DB-BD31-4B8C-83A1-F6EECF244321}">
                <p14:modId xmlns:p14="http://schemas.microsoft.com/office/powerpoint/2010/main" val="3390350801"/>
              </p:ext>
            </p:extLst>
          </p:nvPr>
        </p:nvGraphicFramePr>
        <p:xfrm>
          <a:off x="3927423" y="1825625"/>
          <a:ext cx="7426377" cy="4591130"/>
        </p:xfrm>
        <a:graphic>
          <a:graphicData uri="http://schemas.openxmlformats.org/drawingml/2006/table">
            <a:tbl>
              <a:tblPr firstRow="1" firstCol="1" bandRow="1">
                <a:tableStyleId>{F5AB1C69-6EDB-4FF4-983F-18BD219EF322}</a:tableStyleId>
              </a:tblPr>
              <a:tblGrid>
                <a:gridCol w="3327816">
                  <a:extLst>
                    <a:ext uri="{9D8B030D-6E8A-4147-A177-3AD203B41FA5}">
                      <a16:colId xmlns:a16="http://schemas.microsoft.com/office/drawing/2014/main" val="3954292700"/>
                    </a:ext>
                  </a:extLst>
                </a:gridCol>
                <a:gridCol w="3112869">
                  <a:extLst>
                    <a:ext uri="{9D8B030D-6E8A-4147-A177-3AD203B41FA5}">
                      <a16:colId xmlns:a16="http://schemas.microsoft.com/office/drawing/2014/main" val="4238708884"/>
                    </a:ext>
                  </a:extLst>
                </a:gridCol>
                <a:gridCol w="985692">
                  <a:extLst>
                    <a:ext uri="{9D8B030D-6E8A-4147-A177-3AD203B41FA5}">
                      <a16:colId xmlns:a16="http://schemas.microsoft.com/office/drawing/2014/main" val="3433859388"/>
                    </a:ext>
                  </a:extLst>
                </a:gridCol>
              </a:tblGrid>
              <a:tr h="198047">
                <a:tc>
                  <a:txBody>
                    <a:bodyPr/>
                    <a:lstStyle/>
                    <a:p>
                      <a:pPr marL="0" marR="0" algn="ctr">
                        <a:lnSpc>
                          <a:spcPct val="107000"/>
                        </a:lnSpc>
                        <a:spcBef>
                          <a:spcPts val="0"/>
                        </a:spcBef>
                        <a:spcAft>
                          <a:spcPts val="0"/>
                        </a:spcAft>
                      </a:pPr>
                      <a:r>
                        <a:rPr lang="en-US" sz="1200" dirty="0">
                          <a:solidFill>
                            <a:schemeClr val="tx1"/>
                          </a:solidFill>
                          <a:effectLst/>
                        </a:rPr>
                        <a:t>Data Breach Assumptions</a:t>
                      </a:r>
                      <a:endParaRPr lang="en-US"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7973" marR="27973" marT="0" marB="0"/>
                </a:tc>
                <a:tc>
                  <a:txBody>
                    <a:bodyPr/>
                    <a:lstStyle/>
                    <a:p>
                      <a:pPr marL="0" marR="0" algn="ctr">
                        <a:lnSpc>
                          <a:spcPct val="107000"/>
                        </a:lnSpc>
                        <a:spcBef>
                          <a:spcPts val="0"/>
                        </a:spcBef>
                        <a:spcAft>
                          <a:spcPts val="0"/>
                        </a:spcAft>
                      </a:pPr>
                      <a:r>
                        <a:rPr lang="en-US" sz="1200">
                          <a:solidFill>
                            <a:schemeClr val="tx1"/>
                          </a:solidFill>
                          <a:effectLst/>
                        </a:rPr>
                        <a:t>New System Flow Corrections</a:t>
                      </a:r>
                      <a:endParaRPr lang="en-US"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7973" marR="27973" marT="0" marB="0"/>
                </a:tc>
                <a:tc>
                  <a:txBody>
                    <a:bodyPr/>
                    <a:lstStyle/>
                    <a:p>
                      <a:pPr marL="0" marR="0">
                        <a:lnSpc>
                          <a:spcPct val="107000"/>
                        </a:lnSpc>
                        <a:spcBef>
                          <a:spcPts val="0"/>
                        </a:spcBef>
                        <a:spcAft>
                          <a:spcPts val="0"/>
                        </a:spcAft>
                      </a:pPr>
                      <a:r>
                        <a:rPr lang="en-US" sz="1200">
                          <a:solidFill>
                            <a:schemeClr val="tx1"/>
                          </a:solidFill>
                          <a:effectLst/>
                        </a:rPr>
                        <a:t>Validated</a:t>
                      </a:r>
                      <a:endParaRPr lang="en-US"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7973" marR="27973" marT="0" marB="0"/>
                </a:tc>
                <a:extLst>
                  <a:ext uri="{0D108BD9-81ED-4DB2-BD59-A6C34878D82A}">
                    <a16:rowId xmlns:a16="http://schemas.microsoft.com/office/drawing/2014/main" val="2977623241"/>
                  </a:ext>
                </a:extLst>
              </a:tr>
              <a:tr h="1132139">
                <a:tc>
                  <a:txBody>
                    <a:bodyPr/>
                    <a:lstStyle/>
                    <a:p>
                      <a:pPr marL="0" marR="0" algn="just">
                        <a:lnSpc>
                          <a:spcPct val="107000"/>
                        </a:lnSpc>
                        <a:spcBef>
                          <a:spcPts val="0"/>
                        </a:spcBef>
                        <a:spcAft>
                          <a:spcPts val="0"/>
                        </a:spcAft>
                      </a:pPr>
                      <a:r>
                        <a:rPr lang="en-US" sz="1200" dirty="0">
                          <a:solidFill>
                            <a:schemeClr val="tx1"/>
                          </a:solidFill>
                          <a:effectLst/>
                        </a:rPr>
                        <a:t>Third party IT representative loses the endpoint device in transport or it was stolen from the IT company vehicle with all data on the device. </a:t>
                      </a:r>
                      <a:endParaRPr lang="en-US"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7973" marR="27973" marT="0" marB="0"/>
                </a:tc>
                <a:tc>
                  <a:txBody>
                    <a:bodyPr/>
                    <a:lstStyle/>
                    <a:p>
                      <a:pPr marL="0" marR="0" algn="just">
                        <a:lnSpc>
                          <a:spcPct val="107000"/>
                        </a:lnSpc>
                        <a:spcBef>
                          <a:spcPts val="0"/>
                        </a:spcBef>
                        <a:spcAft>
                          <a:spcPts val="0"/>
                        </a:spcAft>
                      </a:pPr>
                      <a:r>
                        <a:rPr lang="en-US" sz="1200" dirty="0">
                          <a:solidFill>
                            <a:schemeClr val="tx1"/>
                          </a:solidFill>
                          <a:effectLst/>
                        </a:rPr>
                        <a:t>Endpoint device does not leave facility. It is tagged, tracked, and contained onsite.  Magnetic encrypted devices will be degaussed, and solid-state encrypted devices will be shredded to 2 mm particle size onsite which is the NSA standard during onsite processing.</a:t>
                      </a:r>
                      <a:endParaRPr lang="en-US"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7973" marR="27973" marT="0" marB="0"/>
                </a:tc>
                <a:tc>
                  <a:txBody>
                    <a:bodyPr/>
                    <a:lstStyle/>
                    <a:p>
                      <a:pPr marL="342900" marR="0" lvl="0" indent="-342900" algn="ctr">
                        <a:lnSpc>
                          <a:spcPct val="107000"/>
                        </a:lnSpc>
                        <a:spcBef>
                          <a:spcPts val="0"/>
                        </a:spcBef>
                        <a:spcAft>
                          <a:spcPts val="0"/>
                        </a:spcAft>
                        <a:buFont typeface="Wingdings" panose="05000000000000000000" pitchFamily="2" charset="2"/>
                        <a:buChar char=""/>
                      </a:pPr>
                      <a:r>
                        <a:rPr lang="en-US" sz="1200" dirty="0">
                          <a:solidFill>
                            <a:schemeClr val="tx1"/>
                          </a:solidFill>
                          <a:effectLst/>
                        </a:rPr>
                        <a:t> </a:t>
                      </a:r>
                      <a:endParaRPr lang="en-US"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7973" marR="27973" marT="0" marB="0"/>
                </a:tc>
                <a:extLst>
                  <a:ext uri="{0D108BD9-81ED-4DB2-BD59-A6C34878D82A}">
                    <a16:rowId xmlns:a16="http://schemas.microsoft.com/office/drawing/2014/main" val="615475930"/>
                  </a:ext>
                </a:extLst>
              </a:tr>
              <a:tr h="481073">
                <a:tc>
                  <a:txBody>
                    <a:bodyPr/>
                    <a:lstStyle/>
                    <a:p>
                      <a:pPr marL="0" marR="0" algn="just">
                        <a:lnSpc>
                          <a:spcPct val="107000"/>
                        </a:lnSpc>
                        <a:spcBef>
                          <a:spcPts val="0"/>
                        </a:spcBef>
                        <a:spcAft>
                          <a:spcPts val="0"/>
                        </a:spcAft>
                      </a:pPr>
                      <a:r>
                        <a:rPr lang="en-US" sz="1200" dirty="0">
                          <a:solidFill>
                            <a:schemeClr val="tx1"/>
                          </a:solidFill>
                          <a:effectLst/>
                        </a:rPr>
                        <a:t>Rogue third party IT employee regularly removes data and sells it.</a:t>
                      </a:r>
                      <a:endParaRPr lang="en-US"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7973" marR="27973" marT="0" marB="0"/>
                </a:tc>
                <a:tc>
                  <a:txBody>
                    <a:bodyPr/>
                    <a:lstStyle/>
                    <a:p>
                      <a:pPr marL="0" marR="0" algn="just">
                        <a:lnSpc>
                          <a:spcPct val="107000"/>
                        </a:lnSpc>
                        <a:spcBef>
                          <a:spcPts val="0"/>
                        </a:spcBef>
                        <a:spcAft>
                          <a:spcPts val="0"/>
                        </a:spcAft>
                      </a:pPr>
                      <a:r>
                        <a:rPr lang="en-US" sz="1200" dirty="0">
                          <a:solidFill>
                            <a:schemeClr val="tx1"/>
                          </a:solidFill>
                          <a:effectLst/>
                        </a:rPr>
                        <a:t>Endpoint device does not leave the facility and the data is destroyed and verified onsite.</a:t>
                      </a:r>
                      <a:endParaRPr lang="en-US"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7973" marR="27973" marT="0" marB="0"/>
                </a:tc>
                <a:tc>
                  <a:txBody>
                    <a:bodyPr/>
                    <a:lstStyle/>
                    <a:p>
                      <a:pPr marL="342900" marR="0" lvl="0" indent="-342900" algn="ctr">
                        <a:lnSpc>
                          <a:spcPct val="107000"/>
                        </a:lnSpc>
                        <a:spcBef>
                          <a:spcPts val="0"/>
                        </a:spcBef>
                        <a:spcAft>
                          <a:spcPts val="0"/>
                        </a:spcAft>
                        <a:buFont typeface="Wingdings" panose="05000000000000000000" pitchFamily="2" charset="2"/>
                        <a:buChar char=""/>
                      </a:pPr>
                      <a:r>
                        <a:rPr lang="en-US" sz="1200">
                          <a:solidFill>
                            <a:schemeClr val="tx1"/>
                          </a:solidFill>
                          <a:effectLst/>
                        </a:rPr>
                        <a:t> </a:t>
                      </a:r>
                      <a:endParaRPr lang="en-US"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7973" marR="27973" marT="0" marB="0"/>
                </a:tc>
                <a:extLst>
                  <a:ext uri="{0D108BD9-81ED-4DB2-BD59-A6C34878D82A}">
                    <a16:rowId xmlns:a16="http://schemas.microsoft.com/office/drawing/2014/main" val="806409554"/>
                  </a:ext>
                </a:extLst>
              </a:tr>
              <a:tr h="806606">
                <a:tc>
                  <a:txBody>
                    <a:bodyPr/>
                    <a:lstStyle/>
                    <a:p>
                      <a:pPr marL="0" marR="0" algn="just">
                        <a:lnSpc>
                          <a:spcPct val="107000"/>
                        </a:lnSpc>
                        <a:spcBef>
                          <a:spcPts val="0"/>
                        </a:spcBef>
                        <a:spcAft>
                          <a:spcPts val="0"/>
                        </a:spcAft>
                      </a:pPr>
                      <a:r>
                        <a:rPr lang="en-US" sz="1200" dirty="0">
                          <a:solidFill>
                            <a:schemeClr val="tx1"/>
                          </a:solidFill>
                          <a:effectLst/>
                        </a:rPr>
                        <a:t>The third-party IT company does not maintain tracking or inventory of devices, so the devices can be stolen by employees, logistics providers, or other service providers for the IT company.</a:t>
                      </a:r>
                      <a:endParaRPr lang="en-US"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7973" marR="27973" marT="0" marB="0"/>
                </a:tc>
                <a:tc>
                  <a:txBody>
                    <a:bodyPr/>
                    <a:lstStyle/>
                    <a:p>
                      <a:pPr marL="0" marR="0" algn="just">
                        <a:lnSpc>
                          <a:spcPct val="107000"/>
                        </a:lnSpc>
                        <a:spcBef>
                          <a:spcPts val="0"/>
                        </a:spcBef>
                        <a:spcAft>
                          <a:spcPts val="0"/>
                        </a:spcAft>
                      </a:pPr>
                      <a:r>
                        <a:rPr lang="en-US" sz="1200" dirty="0">
                          <a:solidFill>
                            <a:schemeClr val="tx1"/>
                          </a:solidFill>
                          <a:effectLst/>
                        </a:rPr>
                        <a:t>Endpoint device does not leave the facility and the data is destroyed and verified onsite.</a:t>
                      </a:r>
                      <a:endParaRPr lang="en-US"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7973" marR="27973" marT="0" marB="0"/>
                </a:tc>
                <a:tc>
                  <a:txBody>
                    <a:bodyPr/>
                    <a:lstStyle/>
                    <a:p>
                      <a:pPr marL="342900" marR="0" lvl="0" indent="-342900" algn="ctr">
                        <a:lnSpc>
                          <a:spcPct val="107000"/>
                        </a:lnSpc>
                        <a:spcBef>
                          <a:spcPts val="0"/>
                        </a:spcBef>
                        <a:spcAft>
                          <a:spcPts val="0"/>
                        </a:spcAft>
                        <a:buFont typeface="Wingdings" panose="05000000000000000000" pitchFamily="2" charset="2"/>
                        <a:buChar char=""/>
                      </a:pPr>
                      <a:r>
                        <a:rPr lang="en-US" sz="1200" dirty="0">
                          <a:solidFill>
                            <a:schemeClr val="tx1"/>
                          </a:solidFill>
                          <a:effectLst/>
                        </a:rPr>
                        <a:t> </a:t>
                      </a:r>
                      <a:endParaRPr lang="en-US"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7973" marR="27973" marT="0" marB="0"/>
                </a:tc>
                <a:extLst>
                  <a:ext uri="{0D108BD9-81ED-4DB2-BD59-A6C34878D82A}">
                    <a16:rowId xmlns:a16="http://schemas.microsoft.com/office/drawing/2014/main" val="2960535793"/>
                  </a:ext>
                </a:extLst>
              </a:tr>
              <a:tr h="643840">
                <a:tc>
                  <a:txBody>
                    <a:bodyPr/>
                    <a:lstStyle/>
                    <a:p>
                      <a:pPr marL="0" marR="0" algn="just">
                        <a:lnSpc>
                          <a:spcPct val="107000"/>
                        </a:lnSpc>
                        <a:spcBef>
                          <a:spcPts val="0"/>
                        </a:spcBef>
                        <a:spcAft>
                          <a:spcPts val="0"/>
                        </a:spcAft>
                      </a:pPr>
                      <a:r>
                        <a:rPr lang="en-US" sz="1200">
                          <a:solidFill>
                            <a:schemeClr val="tx1"/>
                          </a:solidFill>
                          <a:effectLst/>
                        </a:rPr>
                        <a:t>If the device is encrypted, the IT past and present employees have access to the encryption keys to steal data.</a:t>
                      </a:r>
                      <a:endParaRPr lang="en-US"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7973" marR="27973" marT="0" marB="0"/>
                </a:tc>
                <a:tc>
                  <a:txBody>
                    <a:bodyPr/>
                    <a:lstStyle/>
                    <a:p>
                      <a:pPr marL="0" marR="0" algn="just">
                        <a:lnSpc>
                          <a:spcPct val="107000"/>
                        </a:lnSpc>
                        <a:spcBef>
                          <a:spcPts val="0"/>
                        </a:spcBef>
                        <a:spcAft>
                          <a:spcPts val="0"/>
                        </a:spcAft>
                      </a:pPr>
                      <a:r>
                        <a:rPr lang="en-US" sz="1200">
                          <a:solidFill>
                            <a:schemeClr val="tx1"/>
                          </a:solidFill>
                          <a:effectLst/>
                        </a:rPr>
                        <a:t>Magnetic encrypted devices will be degaussed, and solid-state encrypted devices will be shredded to 2 mm particle size onsite which is the NSA standard.</a:t>
                      </a:r>
                      <a:endParaRPr lang="en-US"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7973" marR="27973" marT="0" marB="0"/>
                </a:tc>
                <a:tc>
                  <a:txBody>
                    <a:bodyPr/>
                    <a:lstStyle/>
                    <a:p>
                      <a:pPr marL="342900" marR="0" lvl="0" indent="-342900" algn="ctr">
                        <a:lnSpc>
                          <a:spcPct val="107000"/>
                        </a:lnSpc>
                        <a:spcBef>
                          <a:spcPts val="0"/>
                        </a:spcBef>
                        <a:spcAft>
                          <a:spcPts val="0"/>
                        </a:spcAft>
                        <a:buFont typeface="Wingdings" panose="05000000000000000000" pitchFamily="2" charset="2"/>
                        <a:buChar char=""/>
                      </a:pPr>
                      <a:r>
                        <a:rPr lang="en-US" sz="1200">
                          <a:solidFill>
                            <a:schemeClr val="tx1"/>
                          </a:solidFill>
                          <a:effectLst/>
                        </a:rPr>
                        <a:t> </a:t>
                      </a:r>
                      <a:endParaRPr lang="en-US"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7973" marR="27973" marT="0" marB="0"/>
                </a:tc>
                <a:extLst>
                  <a:ext uri="{0D108BD9-81ED-4DB2-BD59-A6C34878D82A}">
                    <a16:rowId xmlns:a16="http://schemas.microsoft.com/office/drawing/2014/main" val="1690717265"/>
                  </a:ext>
                </a:extLst>
              </a:tr>
              <a:tr h="1132139">
                <a:tc>
                  <a:txBody>
                    <a:bodyPr/>
                    <a:lstStyle/>
                    <a:p>
                      <a:pPr marL="0" marR="0" algn="just">
                        <a:lnSpc>
                          <a:spcPct val="107000"/>
                        </a:lnSpc>
                        <a:spcBef>
                          <a:spcPts val="0"/>
                        </a:spcBef>
                        <a:spcAft>
                          <a:spcPts val="0"/>
                        </a:spcAft>
                      </a:pPr>
                      <a:r>
                        <a:rPr lang="en-US" sz="1200">
                          <a:solidFill>
                            <a:schemeClr val="tx1"/>
                          </a:solidFill>
                          <a:effectLst/>
                        </a:rPr>
                        <a:t>Third-party IT representative uses free wiping software from the Internet that is 20 years old and is not effective for current devices. Parts of the hard drive are not overwritten.</a:t>
                      </a:r>
                      <a:endParaRPr lang="en-US"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7973" marR="27973" marT="0" marB="0"/>
                </a:tc>
                <a:tc>
                  <a:txBody>
                    <a:bodyPr/>
                    <a:lstStyle/>
                    <a:p>
                      <a:pPr marL="0" marR="0" algn="just">
                        <a:lnSpc>
                          <a:spcPct val="107000"/>
                        </a:lnSpc>
                        <a:spcBef>
                          <a:spcPts val="0"/>
                        </a:spcBef>
                        <a:spcAft>
                          <a:spcPts val="0"/>
                        </a:spcAft>
                      </a:pPr>
                      <a:r>
                        <a:rPr lang="en-US" sz="1200" dirty="0">
                          <a:solidFill>
                            <a:schemeClr val="tx1"/>
                          </a:solidFill>
                          <a:effectLst/>
                        </a:rPr>
                        <a:t>No more wiping for data bearing devices unless their data classification is public data only. Magnetic encrypted devices will be degaussed, and solid-state encrypted devices will be shredded to 2 mm particle size onsite which is the NSA standard.</a:t>
                      </a:r>
                      <a:endParaRPr lang="en-US"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7973" marR="27973" marT="0" marB="0"/>
                </a:tc>
                <a:tc>
                  <a:txBody>
                    <a:bodyPr/>
                    <a:lstStyle/>
                    <a:p>
                      <a:pPr marL="342900" marR="0" lvl="0" indent="-342900" algn="ctr">
                        <a:lnSpc>
                          <a:spcPct val="107000"/>
                        </a:lnSpc>
                        <a:spcBef>
                          <a:spcPts val="0"/>
                        </a:spcBef>
                        <a:spcAft>
                          <a:spcPts val="0"/>
                        </a:spcAft>
                        <a:buFont typeface="Wingdings" panose="05000000000000000000" pitchFamily="2" charset="2"/>
                        <a:buChar char=""/>
                      </a:pPr>
                      <a:r>
                        <a:rPr lang="en-US" sz="1200" dirty="0">
                          <a:solidFill>
                            <a:schemeClr val="tx1"/>
                          </a:solidFill>
                          <a:effectLst/>
                        </a:rPr>
                        <a:t> </a:t>
                      </a:r>
                      <a:endParaRPr lang="en-US"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7973" marR="27973" marT="0" marB="0"/>
                </a:tc>
                <a:extLst>
                  <a:ext uri="{0D108BD9-81ED-4DB2-BD59-A6C34878D82A}">
                    <a16:rowId xmlns:a16="http://schemas.microsoft.com/office/drawing/2014/main" val="1243228437"/>
                  </a:ext>
                </a:extLst>
              </a:tr>
            </a:tbl>
          </a:graphicData>
        </a:graphic>
      </p:graphicFrame>
      <p:pic>
        <p:nvPicPr>
          <p:cNvPr id="5" name="Picture 4" descr="Logo&#10;&#10;Description automatically generated">
            <a:extLst>
              <a:ext uri="{FF2B5EF4-FFF2-40B4-BE49-F238E27FC236}">
                <a16:creationId xmlns:a16="http://schemas.microsoft.com/office/drawing/2014/main" id="{8E555D4B-77CD-BCFC-84B1-043167CC83E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6" name="TextBox 5">
            <a:extLst>
              <a:ext uri="{FF2B5EF4-FFF2-40B4-BE49-F238E27FC236}">
                <a16:creationId xmlns:a16="http://schemas.microsoft.com/office/drawing/2014/main" id="{E2F383D6-0FF4-56B5-EE81-01D038917F17}"/>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June 1,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40142696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DA4328-B789-4490-801D-5BDEDA374BD6}"/>
              </a:ext>
            </a:extLst>
          </p:cNvPr>
          <p:cNvSpPr>
            <a:spLocks noGrp="1"/>
          </p:cNvSpPr>
          <p:nvPr>
            <p:ph type="title"/>
          </p:nvPr>
        </p:nvSpPr>
        <p:spPr/>
        <p:txBody>
          <a:bodyPr/>
          <a:lstStyle/>
          <a:p>
            <a:r>
              <a:rPr lang="en-US" sz="5400" dirty="0">
                <a:latin typeface="Calibri" panose="020F0502020204030204" pitchFamily="34" charset="0"/>
                <a:cs typeface="Arial" panose="020B0604020202020204" pitchFamily="34" charset="0"/>
              </a:rPr>
              <a:t>Map the Transaction Flows</a:t>
            </a:r>
          </a:p>
        </p:txBody>
      </p:sp>
      <p:sp>
        <p:nvSpPr>
          <p:cNvPr id="3" name="Content Placeholder 2">
            <a:extLst>
              <a:ext uri="{FF2B5EF4-FFF2-40B4-BE49-F238E27FC236}">
                <a16:creationId xmlns:a16="http://schemas.microsoft.com/office/drawing/2014/main" id="{3FA33C74-52D1-483F-A94E-ADB286B640BA}"/>
              </a:ext>
            </a:extLst>
          </p:cNvPr>
          <p:cNvSpPr>
            <a:spLocks noGrp="1"/>
          </p:cNvSpPr>
          <p:nvPr>
            <p:ph idx="1"/>
          </p:nvPr>
        </p:nvSpPr>
        <p:spPr>
          <a:xfrm>
            <a:off x="838200" y="1825625"/>
            <a:ext cx="2894352" cy="4351338"/>
          </a:xfrm>
        </p:spPr>
        <p:txBody>
          <a:bodyPr>
            <a:normAutofit/>
          </a:bodyPr>
          <a:lstStyle/>
          <a:p>
            <a:r>
              <a:rPr lang="en-US" sz="2400" dirty="0"/>
              <a:t>Reduce all data breach risks with a layered solution.</a:t>
            </a:r>
          </a:p>
        </p:txBody>
      </p:sp>
      <p:graphicFrame>
        <p:nvGraphicFramePr>
          <p:cNvPr id="4" name="Table 3">
            <a:extLst>
              <a:ext uri="{FF2B5EF4-FFF2-40B4-BE49-F238E27FC236}">
                <a16:creationId xmlns:a16="http://schemas.microsoft.com/office/drawing/2014/main" id="{C63DF21D-2DF4-4AE8-812F-6DE9E5ED1EEE}"/>
              </a:ext>
            </a:extLst>
          </p:cNvPr>
          <p:cNvGraphicFramePr>
            <a:graphicFrameLocks noGrp="1"/>
          </p:cNvGraphicFramePr>
          <p:nvPr>
            <p:extLst>
              <p:ext uri="{D42A27DB-BD31-4B8C-83A1-F6EECF244321}">
                <p14:modId xmlns:p14="http://schemas.microsoft.com/office/powerpoint/2010/main" val="1235287626"/>
              </p:ext>
            </p:extLst>
          </p:nvPr>
        </p:nvGraphicFramePr>
        <p:xfrm>
          <a:off x="3942413" y="1825625"/>
          <a:ext cx="7411387" cy="4840859"/>
        </p:xfrm>
        <a:graphic>
          <a:graphicData uri="http://schemas.openxmlformats.org/drawingml/2006/table">
            <a:tbl>
              <a:tblPr firstRow="1" firstCol="1" bandRow="1">
                <a:tableStyleId>{F5AB1C69-6EDB-4FF4-983F-18BD219EF322}</a:tableStyleId>
              </a:tblPr>
              <a:tblGrid>
                <a:gridCol w="3320200">
                  <a:extLst>
                    <a:ext uri="{9D8B030D-6E8A-4147-A177-3AD203B41FA5}">
                      <a16:colId xmlns:a16="http://schemas.microsoft.com/office/drawing/2014/main" val="907887813"/>
                    </a:ext>
                  </a:extLst>
                </a:gridCol>
                <a:gridCol w="3107485">
                  <a:extLst>
                    <a:ext uri="{9D8B030D-6E8A-4147-A177-3AD203B41FA5}">
                      <a16:colId xmlns:a16="http://schemas.microsoft.com/office/drawing/2014/main" val="3599920238"/>
                    </a:ext>
                  </a:extLst>
                </a:gridCol>
                <a:gridCol w="983702">
                  <a:extLst>
                    <a:ext uri="{9D8B030D-6E8A-4147-A177-3AD203B41FA5}">
                      <a16:colId xmlns:a16="http://schemas.microsoft.com/office/drawing/2014/main" val="471351356"/>
                    </a:ext>
                  </a:extLst>
                </a:gridCol>
              </a:tblGrid>
              <a:tr h="701626">
                <a:tc>
                  <a:txBody>
                    <a:bodyPr/>
                    <a:lstStyle/>
                    <a:p>
                      <a:pPr marL="0" marR="0" algn="just">
                        <a:lnSpc>
                          <a:spcPct val="107000"/>
                        </a:lnSpc>
                        <a:spcBef>
                          <a:spcPts val="0"/>
                        </a:spcBef>
                        <a:spcAft>
                          <a:spcPts val="0"/>
                        </a:spcAft>
                      </a:pPr>
                      <a:r>
                        <a:rPr lang="en-US" sz="1200" dirty="0">
                          <a:solidFill>
                            <a:schemeClr val="tx1"/>
                          </a:solidFill>
                          <a:effectLst/>
                        </a:rPr>
                        <a:t>Third party IT representative does not have an NSA degausser or 2 mm shredder, so does not do another step when overwrite fails.</a:t>
                      </a:r>
                      <a:endParaRPr lang="en-US"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7973" marR="27973" marT="0" marB="0"/>
                </a:tc>
                <a:tc>
                  <a:txBody>
                    <a:bodyPr/>
                    <a:lstStyle/>
                    <a:p>
                      <a:pPr marL="0" marR="0" algn="just">
                        <a:lnSpc>
                          <a:spcPct val="107000"/>
                        </a:lnSpc>
                        <a:spcBef>
                          <a:spcPts val="0"/>
                        </a:spcBef>
                        <a:spcAft>
                          <a:spcPts val="0"/>
                        </a:spcAft>
                      </a:pPr>
                      <a:r>
                        <a:rPr lang="en-US" sz="1200" b="0" dirty="0">
                          <a:solidFill>
                            <a:schemeClr val="tx1"/>
                          </a:solidFill>
                          <a:effectLst/>
                        </a:rPr>
                        <a:t>Magnetic encrypted devices will be degaussed, and solid-state encrypted devices will be shredded to 2 mm particle size onsite which is the NSA standard.</a:t>
                      </a:r>
                      <a:endParaRPr lang="en-US" sz="12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7973" marR="27973" marT="0" marB="0"/>
                </a:tc>
                <a:tc>
                  <a:txBody>
                    <a:bodyPr/>
                    <a:lstStyle/>
                    <a:p>
                      <a:pPr marL="342900" marR="0" lvl="0" indent="-342900" algn="ctr">
                        <a:lnSpc>
                          <a:spcPct val="107000"/>
                        </a:lnSpc>
                        <a:spcBef>
                          <a:spcPts val="0"/>
                        </a:spcBef>
                        <a:spcAft>
                          <a:spcPts val="0"/>
                        </a:spcAft>
                        <a:buFont typeface="Wingdings" panose="05000000000000000000" pitchFamily="2" charset="2"/>
                        <a:buChar char=""/>
                      </a:pPr>
                      <a:r>
                        <a:rPr lang="en-US" sz="1200" dirty="0">
                          <a:solidFill>
                            <a:schemeClr val="tx1"/>
                          </a:solidFill>
                          <a:effectLst/>
                        </a:rPr>
                        <a:t> </a:t>
                      </a:r>
                      <a:endParaRPr lang="en-US"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7973" marR="27973" marT="0" marB="0"/>
                </a:tc>
                <a:extLst>
                  <a:ext uri="{0D108BD9-81ED-4DB2-BD59-A6C34878D82A}">
                    <a16:rowId xmlns:a16="http://schemas.microsoft.com/office/drawing/2014/main" val="125017092"/>
                  </a:ext>
                </a:extLst>
              </a:tr>
              <a:tr h="701626">
                <a:tc>
                  <a:txBody>
                    <a:bodyPr/>
                    <a:lstStyle/>
                    <a:p>
                      <a:pPr marL="0" marR="0" algn="just">
                        <a:lnSpc>
                          <a:spcPct val="107000"/>
                        </a:lnSpc>
                        <a:spcBef>
                          <a:spcPts val="0"/>
                        </a:spcBef>
                        <a:spcAft>
                          <a:spcPts val="0"/>
                        </a:spcAft>
                      </a:pPr>
                      <a:r>
                        <a:rPr lang="en-US" sz="1200">
                          <a:solidFill>
                            <a:schemeClr val="tx1"/>
                          </a:solidFill>
                          <a:effectLst/>
                        </a:rPr>
                        <a:t>New employee that receives the device can recover the data from the previous user and uses it for their purposes.</a:t>
                      </a:r>
                      <a:endParaRPr lang="en-US"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7973" marR="27973" marT="0" marB="0"/>
                </a:tc>
                <a:tc>
                  <a:txBody>
                    <a:bodyPr/>
                    <a:lstStyle/>
                    <a:p>
                      <a:pPr marL="0" marR="0" algn="just">
                        <a:lnSpc>
                          <a:spcPct val="107000"/>
                        </a:lnSpc>
                        <a:spcBef>
                          <a:spcPts val="0"/>
                        </a:spcBef>
                        <a:spcAft>
                          <a:spcPts val="0"/>
                        </a:spcAft>
                      </a:pPr>
                      <a:r>
                        <a:rPr lang="en-US" sz="1200" dirty="0">
                          <a:solidFill>
                            <a:schemeClr val="tx1"/>
                          </a:solidFill>
                          <a:effectLst/>
                        </a:rPr>
                        <a:t>Magnetic encrypted devices will be degaussed, and solid-state encrypted devices will be shredded to 2 mm particle size onsite which is the NSA standard.</a:t>
                      </a:r>
                      <a:endParaRPr lang="en-US"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7973" marR="27973" marT="0" marB="0"/>
                </a:tc>
                <a:tc>
                  <a:txBody>
                    <a:bodyPr/>
                    <a:lstStyle/>
                    <a:p>
                      <a:pPr marL="342900" marR="0" lvl="0" indent="-342900" algn="ctr">
                        <a:lnSpc>
                          <a:spcPct val="107000"/>
                        </a:lnSpc>
                        <a:spcBef>
                          <a:spcPts val="0"/>
                        </a:spcBef>
                        <a:spcAft>
                          <a:spcPts val="0"/>
                        </a:spcAft>
                        <a:buFont typeface="Wingdings" panose="05000000000000000000" pitchFamily="2" charset="2"/>
                        <a:buChar char=""/>
                      </a:pPr>
                      <a:r>
                        <a:rPr lang="en-US" sz="1200" dirty="0">
                          <a:solidFill>
                            <a:schemeClr val="tx1"/>
                          </a:solidFill>
                          <a:effectLst/>
                        </a:rPr>
                        <a:t> </a:t>
                      </a:r>
                      <a:endParaRPr lang="en-US"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7973" marR="27973" marT="0" marB="0"/>
                </a:tc>
                <a:extLst>
                  <a:ext uri="{0D108BD9-81ED-4DB2-BD59-A6C34878D82A}">
                    <a16:rowId xmlns:a16="http://schemas.microsoft.com/office/drawing/2014/main" val="3745641011"/>
                  </a:ext>
                </a:extLst>
              </a:tr>
              <a:tr h="418471">
                <a:tc>
                  <a:txBody>
                    <a:bodyPr/>
                    <a:lstStyle/>
                    <a:p>
                      <a:pPr marL="0" marR="0" algn="just">
                        <a:lnSpc>
                          <a:spcPct val="107000"/>
                        </a:lnSpc>
                        <a:spcBef>
                          <a:spcPts val="0"/>
                        </a:spcBef>
                        <a:spcAft>
                          <a:spcPts val="0"/>
                        </a:spcAft>
                      </a:pPr>
                      <a:r>
                        <a:rPr lang="en-US" sz="1200">
                          <a:solidFill>
                            <a:schemeClr val="tx1"/>
                          </a:solidFill>
                          <a:effectLst/>
                        </a:rPr>
                        <a:t>No verification or record is made of the data destruction event. No Certificate of Destruction is issued. </a:t>
                      </a:r>
                      <a:endParaRPr lang="en-US"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7973" marR="27973" marT="0" marB="0"/>
                </a:tc>
                <a:tc>
                  <a:txBody>
                    <a:bodyPr/>
                    <a:lstStyle/>
                    <a:p>
                      <a:pPr marL="0" marR="0" algn="just">
                        <a:lnSpc>
                          <a:spcPct val="107000"/>
                        </a:lnSpc>
                        <a:spcBef>
                          <a:spcPts val="0"/>
                        </a:spcBef>
                        <a:spcAft>
                          <a:spcPts val="0"/>
                        </a:spcAft>
                      </a:pPr>
                      <a:r>
                        <a:rPr lang="en-US" sz="1200" dirty="0">
                          <a:solidFill>
                            <a:schemeClr val="tx1"/>
                          </a:solidFill>
                          <a:effectLst/>
                        </a:rPr>
                        <a:t>According to the flow diagram, the verifier will prove all DBDs destroyed and issue a Certificate of Destruction.</a:t>
                      </a:r>
                      <a:endParaRPr lang="en-US"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7973" marR="27973" marT="0" marB="0"/>
                </a:tc>
                <a:tc>
                  <a:txBody>
                    <a:bodyPr/>
                    <a:lstStyle/>
                    <a:p>
                      <a:pPr marL="342900" marR="0" lvl="0" indent="-342900" algn="ctr">
                        <a:lnSpc>
                          <a:spcPct val="107000"/>
                        </a:lnSpc>
                        <a:spcBef>
                          <a:spcPts val="0"/>
                        </a:spcBef>
                        <a:spcAft>
                          <a:spcPts val="0"/>
                        </a:spcAft>
                        <a:buFont typeface="Wingdings" panose="05000000000000000000" pitchFamily="2" charset="2"/>
                        <a:buChar char=""/>
                      </a:pPr>
                      <a:r>
                        <a:rPr lang="en-US" sz="1200" dirty="0">
                          <a:solidFill>
                            <a:schemeClr val="tx1"/>
                          </a:solidFill>
                          <a:effectLst/>
                        </a:rPr>
                        <a:t> </a:t>
                      </a:r>
                      <a:endParaRPr lang="en-US"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7973" marR="27973" marT="0" marB="0"/>
                </a:tc>
                <a:extLst>
                  <a:ext uri="{0D108BD9-81ED-4DB2-BD59-A6C34878D82A}">
                    <a16:rowId xmlns:a16="http://schemas.microsoft.com/office/drawing/2014/main" val="1552631242"/>
                  </a:ext>
                </a:extLst>
              </a:tr>
              <a:tr h="701626">
                <a:tc>
                  <a:txBody>
                    <a:bodyPr/>
                    <a:lstStyle/>
                    <a:p>
                      <a:pPr marL="0" marR="0" algn="just">
                        <a:lnSpc>
                          <a:spcPct val="107000"/>
                        </a:lnSpc>
                        <a:spcBef>
                          <a:spcPts val="0"/>
                        </a:spcBef>
                        <a:spcAft>
                          <a:spcPts val="0"/>
                        </a:spcAft>
                      </a:pPr>
                      <a:r>
                        <a:rPr lang="en-US" sz="1200" dirty="0">
                          <a:solidFill>
                            <a:schemeClr val="tx1"/>
                          </a:solidFill>
                          <a:effectLst/>
                        </a:rPr>
                        <a:t>Customer who purchased a device through e-commerce calls you and says they have your data.</a:t>
                      </a:r>
                      <a:endParaRPr lang="en-US"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7973" marR="27973" marT="0" marB="0"/>
                </a:tc>
                <a:tc>
                  <a:txBody>
                    <a:bodyPr/>
                    <a:lstStyle/>
                    <a:p>
                      <a:pPr marL="0" marR="0" algn="just">
                        <a:lnSpc>
                          <a:spcPct val="107000"/>
                        </a:lnSpc>
                        <a:spcBef>
                          <a:spcPts val="0"/>
                        </a:spcBef>
                        <a:spcAft>
                          <a:spcPts val="0"/>
                        </a:spcAft>
                      </a:pPr>
                      <a:r>
                        <a:rPr lang="en-US" sz="1200" dirty="0">
                          <a:solidFill>
                            <a:schemeClr val="tx1"/>
                          </a:solidFill>
                          <a:effectLst/>
                        </a:rPr>
                        <a:t>Endpoint device does not leave the facility and the data is destroyed and verified onsite.  This removes the chance that the recycler is selling your data.</a:t>
                      </a:r>
                      <a:endParaRPr lang="en-US"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7973" marR="27973" marT="0" marB="0"/>
                </a:tc>
                <a:tc>
                  <a:txBody>
                    <a:bodyPr/>
                    <a:lstStyle/>
                    <a:p>
                      <a:pPr marL="342900" marR="0" lvl="0" indent="-342900" algn="ctr">
                        <a:lnSpc>
                          <a:spcPct val="107000"/>
                        </a:lnSpc>
                        <a:spcBef>
                          <a:spcPts val="0"/>
                        </a:spcBef>
                        <a:spcAft>
                          <a:spcPts val="0"/>
                        </a:spcAft>
                        <a:buFont typeface="Wingdings" panose="05000000000000000000" pitchFamily="2" charset="2"/>
                        <a:buChar char=""/>
                      </a:pPr>
                      <a:r>
                        <a:rPr lang="en-US" sz="1200" dirty="0">
                          <a:solidFill>
                            <a:schemeClr val="tx1"/>
                          </a:solidFill>
                          <a:effectLst/>
                        </a:rPr>
                        <a:t> </a:t>
                      </a:r>
                      <a:endParaRPr lang="en-US"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7973" marR="27973" marT="0" marB="0"/>
                </a:tc>
                <a:extLst>
                  <a:ext uri="{0D108BD9-81ED-4DB2-BD59-A6C34878D82A}">
                    <a16:rowId xmlns:a16="http://schemas.microsoft.com/office/drawing/2014/main" val="1123104267"/>
                  </a:ext>
                </a:extLst>
              </a:tr>
              <a:tr h="701626">
                <a:tc>
                  <a:txBody>
                    <a:bodyPr/>
                    <a:lstStyle/>
                    <a:p>
                      <a:pPr marL="0" marR="0" algn="just">
                        <a:lnSpc>
                          <a:spcPct val="107000"/>
                        </a:lnSpc>
                        <a:spcBef>
                          <a:spcPts val="0"/>
                        </a:spcBef>
                        <a:spcAft>
                          <a:spcPts val="0"/>
                        </a:spcAft>
                      </a:pPr>
                      <a:r>
                        <a:rPr lang="en-US" sz="1200" dirty="0">
                          <a:solidFill>
                            <a:schemeClr val="tx1"/>
                          </a:solidFill>
                          <a:effectLst/>
                        </a:rPr>
                        <a:t>Recycler does not recycle but sells your devices to hackers who have excellent tools to recover data.</a:t>
                      </a:r>
                      <a:endParaRPr lang="en-US"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7973" marR="27973" marT="0" marB="0"/>
                </a:tc>
                <a:tc>
                  <a:txBody>
                    <a:bodyPr/>
                    <a:lstStyle/>
                    <a:p>
                      <a:pPr marL="0" marR="0" algn="just">
                        <a:lnSpc>
                          <a:spcPct val="107000"/>
                        </a:lnSpc>
                        <a:spcBef>
                          <a:spcPts val="0"/>
                        </a:spcBef>
                        <a:spcAft>
                          <a:spcPts val="0"/>
                        </a:spcAft>
                      </a:pPr>
                      <a:r>
                        <a:rPr lang="en-US" sz="1200">
                          <a:solidFill>
                            <a:schemeClr val="tx1"/>
                          </a:solidFill>
                          <a:effectLst/>
                        </a:rPr>
                        <a:t>Endpoint device does not leave the facility and the data is destroyed and verified onsite.  This removes the chance that the recycler is selling your data.</a:t>
                      </a:r>
                      <a:endParaRPr lang="en-US"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7973" marR="27973" marT="0" marB="0"/>
                </a:tc>
                <a:tc>
                  <a:txBody>
                    <a:bodyPr/>
                    <a:lstStyle/>
                    <a:p>
                      <a:pPr marL="342900" marR="0" lvl="0" indent="-342900" algn="ctr">
                        <a:lnSpc>
                          <a:spcPct val="107000"/>
                        </a:lnSpc>
                        <a:spcBef>
                          <a:spcPts val="0"/>
                        </a:spcBef>
                        <a:spcAft>
                          <a:spcPts val="0"/>
                        </a:spcAft>
                        <a:buFont typeface="Wingdings" panose="05000000000000000000" pitchFamily="2" charset="2"/>
                        <a:buChar char=""/>
                      </a:pPr>
                      <a:r>
                        <a:rPr lang="en-US" sz="1200" dirty="0">
                          <a:solidFill>
                            <a:schemeClr val="tx1"/>
                          </a:solidFill>
                          <a:effectLst/>
                        </a:rPr>
                        <a:t> </a:t>
                      </a:r>
                      <a:endParaRPr lang="en-US"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7973" marR="27973" marT="0" marB="0"/>
                </a:tc>
                <a:extLst>
                  <a:ext uri="{0D108BD9-81ED-4DB2-BD59-A6C34878D82A}">
                    <a16:rowId xmlns:a16="http://schemas.microsoft.com/office/drawing/2014/main" val="3957762022"/>
                  </a:ext>
                </a:extLst>
              </a:tr>
              <a:tr h="0">
                <a:tc>
                  <a:txBody>
                    <a:bodyPr/>
                    <a:lstStyle/>
                    <a:p>
                      <a:pPr marL="0" marR="0" algn="just">
                        <a:lnSpc>
                          <a:spcPct val="107000"/>
                        </a:lnSpc>
                        <a:spcBef>
                          <a:spcPts val="0"/>
                        </a:spcBef>
                        <a:spcAft>
                          <a:spcPts val="0"/>
                        </a:spcAft>
                      </a:pPr>
                      <a:r>
                        <a:rPr lang="en-US" sz="1200">
                          <a:solidFill>
                            <a:schemeClr val="tx1"/>
                          </a:solidFill>
                          <a:effectLst/>
                        </a:rPr>
                        <a:t>For server data bearing devices, the third-party IT company does not maintain tracking of devices, so the devices and the data can be stolen during shipping and while in the custody of the manufacturer.</a:t>
                      </a:r>
                      <a:endParaRPr lang="en-US" sz="12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7973" marR="27973" marT="0" marB="0"/>
                </a:tc>
                <a:tc>
                  <a:txBody>
                    <a:bodyPr/>
                    <a:lstStyle/>
                    <a:p>
                      <a:pPr marL="0" marR="0" algn="just">
                        <a:lnSpc>
                          <a:spcPct val="107000"/>
                        </a:lnSpc>
                        <a:spcBef>
                          <a:spcPts val="0"/>
                        </a:spcBef>
                        <a:spcAft>
                          <a:spcPts val="0"/>
                        </a:spcAft>
                      </a:pPr>
                      <a:r>
                        <a:rPr lang="en-US" sz="1200" dirty="0">
                          <a:solidFill>
                            <a:schemeClr val="tx1"/>
                          </a:solidFill>
                          <a:effectLst/>
                        </a:rPr>
                        <a:t>Server data bearing device does not leave datacenter. It is tagged, tracked, and contained onsite.  Magnetic encrypted devices will be degaussed, and solid-state encrypted devices will be shredded to 2 mm particle size onsite which is the NSA standard during onsite processing.</a:t>
                      </a:r>
                      <a:endParaRPr lang="en-US"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7973" marR="27973" marT="0" marB="0"/>
                </a:tc>
                <a:tc>
                  <a:txBody>
                    <a:bodyPr/>
                    <a:lstStyle/>
                    <a:p>
                      <a:pPr marL="342900" marR="0" lvl="0" indent="-342900" algn="ctr">
                        <a:lnSpc>
                          <a:spcPct val="107000"/>
                        </a:lnSpc>
                        <a:spcBef>
                          <a:spcPts val="0"/>
                        </a:spcBef>
                        <a:spcAft>
                          <a:spcPts val="0"/>
                        </a:spcAft>
                        <a:buFont typeface="Wingdings" panose="05000000000000000000" pitchFamily="2" charset="2"/>
                        <a:buChar char=""/>
                      </a:pPr>
                      <a:r>
                        <a:rPr lang="en-US" sz="1200" dirty="0">
                          <a:solidFill>
                            <a:schemeClr val="tx1"/>
                          </a:solidFill>
                          <a:effectLst/>
                        </a:rPr>
                        <a:t> </a:t>
                      </a:r>
                      <a:endParaRPr lang="en-US"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7973" marR="27973" marT="0" marB="0"/>
                </a:tc>
                <a:extLst>
                  <a:ext uri="{0D108BD9-81ED-4DB2-BD59-A6C34878D82A}">
                    <a16:rowId xmlns:a16="http://schemas.microsoft.com/office/drawing/2014/main" val="858284488"/>
                  </a:ext>
                </a:extLst>
              </a:tr>
            </a:tbl>
          </a:graphicData>
        </a:graphic>
      </p:graphicFrame>
      <p:pic>
        <p:nvPicPr>
          <p:cNvPr id="5" name="Picture 4" descr="Logo&#10;&#10;Description automatically generated">
            <a:extLst>
              <a:ext uri="{FF2B5EF4-FFF2-40B4-BE49-F238E27FC236}">
                <a16:creationId xmlns:a16="http://schemas.microsoft.com/office/drawing/2014/main" id="{7C1004E9-2B66-5D50-5A16-46CC0AB9B33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6" name="TextBox 5">
            <a:extLst>
              <a:ext uri="{FF2B5EF4-FFF2-40B4-BE49-F238E27FC236}">
                <a16:creationId xmlns:a16="http://schemas.microsoft.com/office/drawing/2014/main" id="{36A7359E-A929-124C-8A19-24EBDC05270A}"/>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June 1,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48650958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264</TotalTime>
  <Words>2096</Words>
  <Application>Microsoft Office PowerPoint</Application>
  <PresentationFormat>Widescreen</PresentationFormat>
  <Paragraphs>242</Paragraphs>
  <Slides>14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Calibri</vt:lpstr>
      <vt:lpstr>Calibri Light</vt:lpstr>
      <vt:lpstr>Times New Roman</vt:lpstr>
      <vt:lpstr>Wingdings</vt:lpstr>
      <vt:lpstr>Office Theme</vt:lpstr>
      <vt:lpstr>The OhCR ‘Building a More Cyber Secure Ohio’  </vt:lpstr>
      <vt:lpstr>Table of Contents</vt:lpstr>
      <vt:lpstr>Move towards NIST and Zero Trust</vt:lpstr>
      <vt:lpstr>John Kindervag’s 5 Step Zero Trust Model</vt:lpstr>
      <vt:lpstr>1 - Define the Protect Surface.</vt:lpstr>
      <vt:lpstr>2 - Define the Protect Surface</vt:lpstr>
      <vt:lpstr>2 - Map the Existing Transaction Flows</vt:lpstr>
      <vt:lpstr>Map the Transaction Flows</vt:lpstr>
      <vt:lpstr>Map the Transaction Flows</vt:lpstr>
      <vt:lpstr>Diagram the Transaction Flows</vt:lpstr>
      <vt:lpstr>3 - How to Architect a Zero-Trust Environment</vt:lpstr>
      <vt:lpstr>4 - Create Zero Trust Policy</vt:lpstr>
      <vt:lpstr>5 - Maintain and Monitor the Network</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Zero Trust Security Model</dc:title>
  <dc:creator>Charles Robbins</dc:creator>
  <cp:lastModifiedBy>Charles Robbins</cp:lastModifiedBy>
  <cp:revision>2</cp:revision>
  <dcterms:created xsi:type="dcterms:W3CDTF">2021-10-06T23:39:46Z</dcterms:created>
  <dcterms:modified xsi:type="dcterms:W3CDTF">2023-11-03T15:07:06Z</dcterms:modified>
</cp:coreProperties>
</file>